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57" r:id="rId6"/>
    <p:sldId id="282" r:id="rId7"/>
    <p:sldId id="283" r:id="rId8"/>
    <p:sldId id="285" r:id="rId9"/>
    <p:sldId id="284" r:id="rId10"/>
    <p:sldId id="287" r:id="rId11"/>
    <p:sldId id="286" r:id="rId12"/>
    <p:sldId id="288" r:id="rId13"/>
    <p:sldId id="2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3C9C4-B5EC-4474-A00C-026CCD31F111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8F516-6224-4A04-80D8-4C6EF156D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40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40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5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42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6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70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56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1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52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5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2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2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6449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16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82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4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02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5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8BA996F-B113-4E07-B66C-49B94D5E1622}" type="datetimeFigureOut">
              <a:rPr lang="en-US" smtClean="0"/>
              <a:pPr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1AA12-4C51-48B8-9F60-E6F7BEC7EA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67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633216"/>
          </a:xfrm>
        </p:spPr>
        <p:txBody>
          <a:bodyPr/>
          <a:lstStyle/>
          <a:p>
            <a:pPr algn="ctr"/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iới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quát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phẩu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BVĐK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0764" y="5429250"/>
            <a:ext cx="6400800" cy="1295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Bs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cki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Vũ trường chinh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7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170" y="0"/>
            <a:ext cx="11047906" cy="1400530"/>
          </a:xfrm>
        </p:spPr>
        <p:txBody>
          <a:bodyPr/>
          <a:lstStyle/>
          <a:p>
            <a:pPr algn="ctr"/>
            <a:r>
              <a:rPr lang="en-US" dirty="0" smtClean="0"/>
              <a:t>ĐẠI CƯƠNG PHẨU THUẬT TẠO HÌNH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6" y="2157984"/>
            <a:ext cx="11927038" cy="47000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Lịch</a:t>
            </a:r>
            <a:r>
              <a:rPr lang="en-US" dirty="0" smtClean="0"/>
              <a:t> </a:t>
            </a:r>
            <a:r>
              <a:rPr lang="en-US" dirty="0" err="1" smtClean="0"/>
              <a:t>sử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PTTH </a:t>
            </a:r>
            <a:r>
              <a:rPr lang="en-US" dirty="0" err="1" smtClean="0"/>
              <a:t>trên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Việt</a:t>
            </a:r>
            <a:r>
              <a:rPr lang="en-US" dirty="0" smtClean="0"/>
              <a:t> Nam: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nguyên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3000 </a:t>
            </a:r>
            <a:r>
              <a:rPr lang="en-US" dirty="0" err="1" smtClean="0"/>
              <a:t>năm,người</a:t>
            </a:r>
            <a:r>
              <a:rPr lang="en-US" dirty="0" smtClean="0"/>
              <a:t> Ai </a:t>
            </a:r>
            <a:r>
              <a:rPr lang="en-US" dirty="0" err="1" smtClean="0"/>
              <a:t>Cập</a:t>
            </a:r>
            <a:r>
              <a:rPr lang="en-US" dirty="0" smtClean="0"/>
              <a:t> </a:t>
            </a:r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biết</a:t>
            </a:r>
            <a:r>
              <a:rPr lang="en-US" dirty="0" smtClean="0"/>
              <a:t> </a:t>
            </a:r>
            <a:r>
              <a:rPr lang="en-US" dirty="0" err="1" smtClean="0"/>
              <a:t>cách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vết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</a:t>
            </a:r>
            <a:r>
              <a:rPr lang="en-US" dirty="0" err="1" smtClean="0"/>
              <a:t>vùng</a:t>
            </a:r>
            <a:r>
              <a:rPr lang="en-US" dirty="0" smtClean="0"/>
              <a:t> </a:t>
            </a:r>
            <a:r>
              <a:rPr lang="en-US" dirty="0" err="1" smtClean="0"/>
              <a:t>mặt,xương</a:t>
            </a:r>
            <a:r>
              <a:rPr lang="en-US" dirty="0" smtClean="0"/>
              <a:t> </a:t>
            </a:r>
            <a:r>
              <a:rPr lang="en-US" dirty="0" err="1" smtClean="0"/>
              <a:t>hàm</a:t>
            </a:r>
            <a:r>
              <a:rPr lang="en-US" dirty="0" smtClean="0"/>
              <a:t> </a:t>
            </a:r>
            <a:r>
              <a:rPr lang="en-US" dirty="0" err="1" smtClean="0"/>
              <a:t>cũng</a:t>
            </a:r>
            <a:r>
              <a:rPr lang="en-US" dirty="0" smtClean="0"/>
              <a:t> </a:t>
            </a:r>
            <a:r>
              <a:rPr lang="en-US" dirty="0" err="1" smtClean="0"/>
              <a:t>như</a:t>
            </a:r>
            <a:r>
              <a:rPr lang="en-US" dirty="0" smtClean="0"/>
              <a:t> </a:t>
            </a:r>
            <a:r>
              <a:rPr lang="en-US" dirty="0" err="1" smtClean="0"/>
              <a:t>tái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mũi</a:t>
            </a:r>
            <a:r>
              <a:rPr lang="en-US" dirty="0" smtClean="0"/>
              <a:t> </a:t>
            </a:r>
            <a:r>
              <a:rPr lang="en-US" dirty="0" err="1" smtClean="0"/>
              <a:t>bằng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vạt</a:t>
            </a:r>
            <a:r>
              <a:rPr lang="en-US" dirty="0" smtClean="0"/>
              <a:t> da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lấy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vùng</a:t>
            </a:r>
            <a:r>
              <a:rPr lang="en-US" dirty="0" smtClean="0"/>
              <a:t> </a:t>
            </a:r>
            <a:r>
              <a:rPr lang="en-US" dirty="0" err="1" smtClean="0"/>
              <a:t>mặt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cuối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kỷ</a:t>
            </a:r>
            <a:r>
              <a:rPr lang="en-US" dirty="0" smtClean="0"/>
              <a:t> </a:t>
            </a:r>
            <a:r>
              <a:rPr lang="en-US" dirty="0" err="1" smtClean="0"/>
              <a:t>XIX,đầu</a:t>
            </a:r>
            <a:r>
              <a:rPr lang="en-US" dirty="0" smtClean="0"/>
              <a:t> XX </a:t>
            </a:r>
            <a:r>
              <a:rPr lang="en-US" dirty="0" err="1" smtClean="0"/>
              <a:t>hàng</a:t>
            </a:r>
            <a:r>
              <a:rPr lang="en-US" dirty="0" smtClean="0"/>
              <a:t> </a:t>
            </a:r>
            <a:r>
              <a:rPr lang="en-US" dirty="0" err="1" smtClean="0"/>
              <a:t>loạt</a:t>
            </a:r>
            <a:r>
              <a:rPr lang="en-US" dirty="0" smtClean="0"/>
              <a:t> </a:t>
            </a:r>
            <a:r>
              <a:rPr lang="en-US" dirty="0" err="1" smtClean="0"/>
              <a:t>kỷ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ghi</a:t>
            </a:r>
            <a:r>
              <a:rPr lang="en-US" dirty="0" smtClean="0"/>
              <a:t> </a:t>
            </a:r>
            <a:r>
              <a:rPr lang="en-US" dirty="0" err="1" smtClean="0"/>
              <a:t>nhận</a:t>
            </a:r>
            <a:r>
              <a:rPr lang="en-US" dirty="0" smtClean="0"/>
              <a:t> </a:t>
            </a:r>
            <a:r>
              <a:rPr lang="en-US" dirty="0" err="1" smtClean="0"/>
              <a:t>như</a:t>
            </a:r>
            <a:r>
              <a:rPr lang="en-US" dirty="0" smtClean="0"/>
              <a:t>: </a:t>
            </a:r>
            <a:r>
              <a:rPr lang="en-US" dirty="0" err="1" smtClean="0"/>
              <a:t>ghép</a:t>
            </a:r>
            <a:r>
              <a:rPr lang="en-US" dirty="0" smtClean="0"/>
              <a:t> </a:t>
            </a:r>
            <a:r>
              <a:rPr lang="en-US" dirty="0" err="1" smtClean="0"/>
              <a:t>da,vạt</a:t>
            </a:r>
            <a:r>
              <a:rPr lang="en-US" dirty="0" smtClean="0"/>
              <a:t> </a:t>
            </a:r>
            <a:r>
              <a:rPr lang="en-US" dirty="0" err="1" smtClean="0"/>
              <a:t>da,ghép</a:t>
            </a:r>
            <a:r>
              <a:rPr lang="en-US" dirty="0" smtClean="0"/>
              <a:t> </a:t>
            </a:r>
            <a:r>
              <a:rPr lang="en-US" dirty="0" err="1" smtClean="0"/>
              <a:t>sụn</a:t>
            </a:r>
            <a:r>
              <a:rPr lang="en-US" dirty="0" smtClean="0"/>
              <a:t>…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nên</a:t>
            </a:r>
            <a:r>
              <a:rPr lang="en-US" dirty="0" smtClean="0"/>
              <a:t> </a:t>
            </a:r>
            <a:r>
              <a:rPr lang="en-US" dirty="0" err="1" smtClean="0"/>
              <a:t>chuyen</a:t>
            </a:r>
            <a:r>
              <a:rPr lang="en-US" dirty="0" smtClean="0"/>
              <a:t> </a:t>
            </a:r>
            <a:r>
              <a:rPr lang="en-US" dirty="0" err="1" smtClean="0"/>
              <a:t>ngành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Tại</a:t>
            </a:r>
            <a:r>
              <a:rPr lang="en-US" dirty="0" smtClean="0"/>
              <a:t> </a:t>
            </a:r>
            <a:r>
              <a:rPr lang="en-US" dirty="0" err="1" smtClean="0"/>
              <a:t>việt</a:t>
            </a:r>
            <a:r>
              <a:rPr lang="en-US" dirty="0" smtClean="0"/>
              <a:t> </a:t>
            </a:r>
            <a:r>
              <a:rPr lang="en-US" dirty="0" err="1" smtClean="0"/>
              <a:t>nam,bộ</a:t>
            </a:r>
            <a:r>
              <a:rPr lang="en-US" dirty="0" smtClean="0"/>
              <a:t> </a:t>
            </a:r>
            <a:r>
              <a:rPr lang="en-US" dirty="0" err="1" smtClean="0"/>
              <a:t>môn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đại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y </a:t>
            </a:r>
            <a:r>
              <a:rPr lang="en-US" dirty="0" err="1" smtClean="0"/>
              <a:t>hà</a:t>
            </a:r>
            <a:r>
              <a:rPr lang="en-US" dirty="0" smtClean="0"/>
              <a:t> </a:t>
            </a:r>
            <a:r>
              <a:rPr lang="en-US" dirty="0" err="1" smtClean="0"/>
              <a:t>nội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năm</a:t>
            </a:r>
            <a:r>
              <a:rPr lang="en-US" dirty="0" smtClean="0"/>
              <a:t> 1991đánh </a:t>
            </a:r>
            <a:r>
              <a:rPr lang="en-US" dirty="0" err="1" smtClean="0"/>
              <a:t>dấu</a:t>
            </a:r>
            <a:r>
              <a:rPr lang="en-US" dirty="0" smtClean="0"/>
              <a:t> </a:t>
            </a: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tồn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</a:t>
            </a:r>
            <a:r>
              <a:rPr lang="en-US" dirty="0" err="1" smtClean="0"/>
              <a:t>chuyên</a:t>
            </a:r>
            <a:r>
              <a:rPr lang="en-US" dirty="0" smtClean="0"/>
              <a:t> </a:t>
            </a:r>
            <a:r>
              <a:rPr lang="en-US" dirty="0" err="1" smtClean="0"/>
              <a:t>ngành</a:t>
            </a:r>
            <a:r>
              <a:rPr lang="en-US" dirty="0" smtClean="0"/>
              <a:t> </a:t>
            </a:r>
            <a:r>
              <a:rPr lang="en-US" dirty="0" err="1" smtClean="0"/>
              <a:t>mới</a:t>
            </a:r>
            <a:r>
              <a:rPr lang="en-US" dirty="0" smtClean="0"/>
              <a:t> </a:t>
            </a:r>
            <a:r>
              <a:rPr lang="en-US" dirty="0" err="1" smtClean="0"/>
              <a:t>mẻ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y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Việt</a:t>
            </a:r>
            <a:r>
              <a:rPr lang="en-US" dirty="0" smtClean="0"/>
              <a:t> Nam</a:t>
            </a:r>
          </a:p>
        </p:txBody>
      </p:sp>
    </p:spTree>
    <p:extLst>
      <p:ext uri="{BB962C8B-B14F-4D97-AF65-F5344CB8AC3E}">
        <p14:creationId xmlns:p14="http://schemas.microsoft.com/office/powerpoint/2010/main" val="436592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trò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988523"/>
            <a:ext cx="11131296" cy="419548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Phục</a:t>
            </a:r>
            <a:r>
              <a:rPr lang="en-US" dirty="0" smtClean="0"/>
              <a:t> </a:t>
            </a:r>
            <a:r>
              <a:rPr lang="en-US" dirty="0" err="1" smtClean="0"/>
              <a:t>hồi</a:t>
            </a:r>
            <a:r>
              <a:rPr lang="en-US" dirty="0" smtClean="0"/>
              <a:t> </a:t>
            </a:r>
            <a:r>
              <a:rPr lang="en-US" dirty="0" err="1" smtClean="0"/>
              <a:t>cấu</a:t>
            </a:r>
            <a:r>
              <a:rPr lang="en-US" dirty="0" smtClean="0"/>
              <a:t> </a:t>
            </a:r>
            <a:r>
              <a:rPr lang="en-US" dirty="0" err="1" smtClean="0"/>
              <a:t>trúc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Đảm</a:t>
            </a:r>
            <a:r>
              <a:rPr lang="en-US" dirty="0" smtClean="0"/>
              <a:t> </a:t>
            </a:r>
            <a:r>
              <a:rPr lang="en-US" dirty="0" err="1" smtClean="0"/>
              <a:t>bảo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năng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Phục</a:t>
            </a:r>
            <a:r>
              <a:rPr lang="en-US" dirty="0" smtClean="0"/>
              <a:t> </a:t>
            </a:r>
            <a:r>
              <a:rPr lang="en-US" dirty="0" err="1" smtClean="0"/>
              <a:t>hồi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Đảm</a:t>
            </a:r>
            <a:r>
              <a:rPr lang="en-US" dirty="0" smtClean="0"/>
              <a:t> </a:t>
            </a:r>
            <a:r>
              <a:rPr lang="en-US" dirty="0" err="1" smtClean="0"/>
              <a:t>bảo</a:t>
            </a:r>
            <a:r>
              <a:rPr lang="en-US" dirty="0" smtClean="0"/>
              <a:t> </a:t>
            </a:r>
            <a:r>
              <a:rPr lang="en-US" dirty="0" err="1" smtClean="0"/>
              <a:t>yêu</a:t>
            </a:r>
            <a:r>
              <a:rPr lang="en-US" dirty="0" smtClean="0"/>
              <a:t> </a:t>
            </a:r>
            <a:r>
              <a:rPr lang="en-US" dirty="0" err="1" smtClean="0"/>
              <a:t>cầu</a:t>
            </a:r>
            <a:r>
              <a:rPr lang="en-US" dirty="0" smtClean="0"/>
              <a:t> </a:t>
            </a:r>
            <a:r>
              <a:rPr lang="en-US" dirty="0" err="1" smtClean="0"/>
              <a:t>thẩm</a:t>
            </a:r>
            <a:r>
              <a:rPr lang="en-US" dirty="0" smtClean="0"/>
              <a:t> </a:t>
            </a:r>
            <a:r>
              <a:rPr lang="en-US" dirty="0" err="1" smtClean="0"/>
              <a:t>mỹ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Lưu</a:t>
            </a:r>
            <a:r>
              <a:rPr lang="en-US" dirty="0" smtClean="0"/>
              <a:t> ý </a:t>
            </a:r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 smtClean="0"/>
              <a:t>trọng</a:t>
            </a:r>
            <a:r>
              <a:rPr lang="en-US" dirty="0" smtClean="0"/>
              <a:t> </a:t>
            </a: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 smtClean="0"/>
              <a:t>khi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cấp</a:t>
            </a:r>
            <a:r>
              <a:rPr lang="en-US" dirty="0" smtClean="0"/>
              <a:t> </a:t>
            </a:r>
            <a:r>
              <a:rPr lang="en-US" dirty="0" err="1" smtClean="0"/>
              <a:t>cứu</a:t>
            </a:r>
            <a:r>
              <a:rPr lang="en-US" dirty="0" smtClean="0"/>
              <a:t> ban </a:t>
            </a:r>
            <a:r>
              <a:rPr lang="en-US" dirty="0" err="1" smtClean="0"/>
              <a:t>đầu</a:t>
            </a:r>
            <a:r>
              <a:rPr lang="en-US" dirty="0" smtClean="0"/>
              <a:t>: </a:t>
            </a:r>
            <a:r>
              <a:rPr lang="en-US" dirty="0" err="1" smtClean="0"/>
              <a:t>vệ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/>
              <a:t> </a:t>
            </a:r>
            <a:r>
              <a:rPr lang="en-US" dirty="0" smtClean="0"/>
              <a:t>+ </a:t>
            </a:r>
            <a:r>
              <a:rPr lang="en-US" dirty="0" err="1" smtClean="0"/>
              <a:t>băng</a:t>
            </a:r>
            <a:r>
              <a:rPr lang="en-US" dirty="0" smtClean="0"/>
              <a:t> </a:t>
            </a:r>
            <a:r>
              <a:rPr lang="en-US" dirty="0" err="1" smtClean="0"/>
              <a:t>ép,kháng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+ </a:t>
            </a:r>
            <a:r>
              <a:rPr lang="en-US" dirty="0" err="1" smtClean="0"/>
              <a:t>uốn</a:t>
            </a:r>
            <a:r>
              <a:rPr lang="en-US" dirty="0" smtClean="0"/>
              <a:t> </a:t>
            </a:r>
            <a:r>
              <a:rPr lang="en-US" dirty="0" err="1" smtClean="0"/>
              <a:t>ván,bảo</a:t>
            </a:r>
            <a:r>
              <a:rPr lang="en-US" dirty="0" smtClean="0"/>
              <a:t> </a:t>
            </a:r>
            <a:r>
              <a:rPr lang="en-US" dirty="0" err="1" smtClean="0"/>
              <a:t>quản</a:t>
            </a:r>
            <a:r>
              <a:rPr lang="en-US" dirty="0" smtClean="0"/>
              <a:t>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đứt</a:t>
            </a:r>
            <a:r>
              <a:rPr lang="en-US" dirty="0" smtClean="0"/>
              <a:t> </a:t>
            </a:r>
            <a:r>
              <a:rPr lang="en-US" dirty="0" err="1" smtClean="0"/>
              <a:t>rời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23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186" y="499110"/>
            <a:ext cx="10668000" cy="573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kỷ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err="1" smtClean="0"/>
              <a:t>Liền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</a:t>
            </a:r>
            <a:r>
              <a:rPr lang="en-US" dirty="0" err="1" smtClean="0"/>
              <a:t>thì</a:t>
            </a:r>
            <a:r>
              <a:rPr lang="en-US" dirty="0" smtClean="0"/>
              <a:t> 2  &gt;&gt;  </a:t>
            </a:r>
            <a:r>
              <a:rPr lang="en-US" dirty="0" err="1" smtClean="0"/>
              <a:t>khâu</a:t>
            </a:r>
            <a:r>
              <a:rPr lang="en-US" dirty="0" smtClean="0"/>
              <a:t> </a:t>
            </a:r>
            <a:r>
              <a:rPr lang="en-US" dirty="0" err="1" smtClean="0"/>
              <a:t>trực</a:t>
            </a:r>
            <a:r>
              <a:rPr lang="en-US" dirty="0" smtClean="0"/>
              <a:t> </a:t>
            </a:r>
            <a:r>
              <a:rPr lang="en-US" dirty="0" err="1" smtClean="0"/>
              <a:t>tiếp</a:t>
            </a:r>
            <a:r>
              <a:rPr lang="en-US" dirty="0" smtClean="0"/>
              <a:t>  &gt;&gt;  </a:t>
            </a:r>
            <a:r>
              <a:rPr lang="en-US" dirty="0" err="1" smtClean="0"/>
              <a:t>ghép</a:t>
            </a:r>
            <a:r>
              <a:rPr lang="en-US" dirty="0" smtClean="0"/>
              <a:t> da  &gt;&gt;</a:t>
            </a:r>
            <a:r>
              <a:rPr lang="en-US" dirty="0" err="1" smtClean="0"/>
              <a:t>vạt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</a:t>
            </a:r>
            <a:r>
              <a:rPr lang="en-US" dirty="0" err="1" smtClean="0"/>
              <a:t>chổ</a:t>
            </a:r>
            <a:r>
              <a:rPr lang="en-US" dirty="0" smtClean="0"/>
              <a:t> &gt;&gt;  </a:t>
            </a:r>
            <a:r>
              <a:rPr lang="en-US" dirty="0" err="1" smtClean="0"/>
              <a:t>vạt</a:t>
            </a:r>
            <a:r>
              <a:rPr lang="en-US" dirty="0" smtClean="0"/>
              <a:t> </a:t>
            </a:r>
            <a:r>
              <a:rPr lang="en-US" dirty="0" err="1" smtClean="0"/>
              <a:t>lân</a:t>
            </a:r>
            <a:r>
              <a:rPr lang="en-US" dirty="0" smtClean="0"/>
              <a:t> </a:t>
            </a:r>
            <a:r>
              <a:rPr lang="en-US" dirty="0" err="1" smtClean="0"/>
              <a:t>cận</a:t>
            </a:r>
            <a:r>
              <a:rPr lang="en-US" dirty="0" smtClean="0"/>
              <a:t> &gt;&gt; </a:t>
            </a:r>
            <a:r>
              <a:rPr lang="en-US" dirty="0" err="1" smtClean="0"/>
              <a:t>vạt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xa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lowchart: Terminator 1"/>
          <p:cNvSpPr/>
          <p:nvPr/>
        </p:nvSpPr>
        <p:spPr>
          <a:xfrm>
            <a:off x="506186" y="5861957"/>
            <a:ext cx="1273628" cy="36739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Liền</a:t>
            </a:r>
            <a:r>
              <a:rPr lang="en-US" sz="1200" dirty="0" smtClean="0"/>
              <a:t> </a:t>
            </a:r>
            <a:r>
              <a:rPr lang="en-US" sz="1200" dirty="0" err="1" smtClean="0"/>
              <a:t>thương</a:t>
            </a:r>
            <a:r>
              <a:rPr lang="en-US" sz="1200" dirty="0" smtClean="0"/>
              <a:t> </a:t>
            </a:r>
            <a:r>
              <a:rPr lang="en-US" sz="1200" dirty="0" err="1" smtClean="0"/>
              <a:t>thì</a:t>
            </a:r>
            <a:r>
              <a:rPr lang="en-US" sz="1200" dirty="0" smtClean="0"/>
              <a:t> 2</a:t>
            </a:r>
            <a:endParaRPr lang="en-US" sz="1200" dirty="0"/>
          </a:p>
        </p:txBody>
      </p:sp>
      <p:sp>
        <p:nvSpPr>
          <p:cNvPr id="4" name="Flowchart: Terminator 3"/>
          <p:cNvSpPr/>
          <p:nvPr/>
        </p:nvSpPr>
        <p:spPr>
          <a:xfrm>
            <a:off x="2090057" y="5225143"/>
            <a:ext cx="1322614" cy="416378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Khâu</a:t>
            </a:r>
            <a:r>
              <a:rPr lang="en-US" sz="1200" dirty="0" smtClean="0"/>
              <a:t> </a:t>
            </a:r>
            <a:r>
              <a:rPr lang="en-US" sz="1200" dirty="0" err="1" smtClean="0"/>
              <a:t>trực</a:t>
            </a:r>
            <a:r>
              <a:rPr lang="en-US" sz="1200" dirty="0" smtClean="0"/>
              <a:t> </a:t>
            </a:r>
            <a:r>
              <a:rPr lang="en-US" sz="1200" dirty="0" err="1" smtClean="0"/>
              <a:t>tiếp</a:t>
            </a:r>
            <a:endParaRPr lang="en-US" sz="1200" dirty="0"/>
          </a:p>
        </p:txBody>
      </p:sp>
      <p:sp>
        <p:nvSpPr>
          <p:cNvPr id="5" name="Flowchart: Terminator 4"/>
          <p:cNvSpPr/>
          <p:nvPr/>
        </p:nvSpPr>
        <p:spPr>
          <a:xfrm>
            <a:off x="3698420" y="4511737"/>
            <a:ext cx="1494065" cy="39188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Ghép</a:t>
            </a:r>
            <a:r>
              <a:rPr lang="en-US" sz="1200" dirty="0" smtClean="0"/>
              <a:t> da</a:t>
            </a:r>
            <a:endParaRPr lang="en-US" sz="1200" dirty="0"/>
          </a:p>
        </p:txBody>
      </p:sp>
      <p:sp>
        <p:nvSpPr>
          <p:cNvPr id="6" name="Flowchart: Terminator 5"/>
          <p:cNvSpPr/>
          <p:nvPr/>
        </p:nvSpPr>
        <p:spPr>
          <a:xfrm>
            <a:off x="5396593" y="3780065"/>
            <a:ext cx="1445078" cy="42454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Vạt</a:t>
            </a:r>
            <a:r>
              <a:rPr lang="en-US" sz="1200" dirty="0" smtClean="0"/>
              <a:t> </a:t>
            </a:r>
            <a:r>
              <a:rPr lang="en-US" sz="1200" dirty="0" err="1" smtClean="0"/>
              <a:t>tại</a:t>
            </a:r>
            <a:r>
              <a:rPr lang="en-US" sz="1200" dirty="0" smtClean="0"/>
              <a:t> </a:t>
            </a:r>
            <a:r>
              <a:rPr lang="en-US" sz="1200" dirty="0" err="1" smtClean="0"/>
              <a:t>chổ</a:t>
            </a:r>
            <a:endParaRPr lang="en-US" sz="1200" dirty="0"/>
          </a:p>
        </p:txBody>
      </p:sp>
      <p:sp>
        <p:nvSpPr>
          <p:cNvPr id="7" name="Flowchart: Terminator 6"/>
          <p:cNvSpPr/>
          <p:nvPr/>
        </p:nvSpPr>
        <p:spPr>
          <a:xfrm>
            <a:off x="7070271" y="3184071"/>
            <a:ext cx="1494065" cy="42454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Vạt</a:t>
            </a:r>
            <a:r>
              <a:rPr lang="en-US" sz="1200" dirty="0" smtClean="0"/>
              <a:t> </a:t>
            </a:r>
            <a:r>
              <a:rPr lang="en-US" sz="1200" dirty="0" err="1" smtClean="0"/>
              <a:t>lân</a:t>
            </a:r>
            <a:r>
              <a:rPr lang="en-US" sz="1200" dirty="0" smtClean="0"/>
              <a:t> </a:t>
            </a:r>
            <a:r>
              <a:rPr lang="en-US" sz="1200" dirty="0" err="1" smtClean="0"/>
              <a:t>cận</a:t>
            </a:r>
            <a:endParaRPr lang="en-US" sz="1200" dirty="0"/>
          </a:p>
        </p:txBody>
      </p:sp>
      <p:sp>
        <p:nvSpPr>
          <p:cNvPr id="8" name="Flowchart: Terminator 7"/>
          <p:cNvSpPr/>
          <p:nvPr/>
        </p:nvSpPr>
        <p:spPr>
          <a:xfrm>
            <a:off x="8858250" y="2351314"/>
            <a:ext cx="1502229" cy="43270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Vạt</a:t>
            </a:r>
            <a:r>
              <a:rPr lang="en-US" sz="1200" dirty="0" smtClean="0"/>
              <a:t> </a:t>
            </a:r>
            <a:r>
              <a:rPr lang="en-US" sz="1200" dirty="0" err="1" smtClean="0"/>
              <a:t>từ</a:t>
            </a:r>
            <a:r>
              <a:rPr lang="en-US" sz="1200" dirty="0" smtClean="0"/>
              <a:t> </a:t>
            </a:r>
            <a:r>
              <a:rPr lang="en-US" sz="1200" dirty="0" err="1" smtClean="0"/>
              <a:t>xa</a:t>
            </a:r>
            <a:endParaRPr lang="en-US" sz="1200" dirty="0"/>
          </a:p>
        </p:txBody>
      </p:sp>
      <p:sp>
        <p:nvSpPr>
          <p:cNvPr id="10" name="Left-Up Arrow 9"/>
          <p:cNvSpPr/>
          <p:nvPr/>
        </p:nvSpPr>
        <p:spPr>
          <a:xfrm>
            <a:off x="1992086" y="5747657"/>
            <a:ext cx="391885" cy="236764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Up Arrow 10"/>
          <p:cNvSpPr/>
          <p:nvPr/>
        </p:nvSpPr>
        <p:spPr>
          <a:xfrm>
            <a:off x="3698420" y="5086350"/>
            <a:ext cx="473530" cy="3469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Up Arrow 11"/>
          <p:cNvSpPr/>
          <p:nvPr/>
        </p:nvSpPr>
        <p:spPr>
          <a:xfrm>
            <a:off x="5396593" y="4302579"/>
            <a:ext cx="465364" cy="31024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-Up Arrow 12"/>
          <p:cNvSpPr/>
          <p:nvPr/>
        </p:nvSpPr>
        <p:spPr>
          <a:xfrm>
            <a:off x="7070271" y="3722914"/>
            <a:ext cx="424543" cy="32657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Up Arrow 13"/>
          <p:cNvSpPr/>
          <p:nvPr/>
        </p:nvSpPr>
        <p:spPr>
          <a:xfrm>
            <a:off x="8915400" y="3020786"/>
            <a:ext cx="563336" cy="375556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8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5915"/>
          </a:xfrm>
        </p:spPr>
        <p:txBody>
          <a:bodyPr/>
          <a:lstStyle/>
          <a:p>
            <a:pPr algn="ctr"/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336" y="965914"/>
            <a:ext cx="11387328" cy="5892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Một</a:t>
            </a:r>
            <a:r>
              <a:rPr lang="en-US" sz="2800" dirty="0" smtClean="0"/>
              <a:t> </a:t>
            </a:r>
            <a:r>
              <a:rPr lang="en-US" sz="2800" dirty="0" err="1" smtClean="0"/>
              <a:t>số</a:t>
            </a:r>
            <a:r>
              <a:rPr lang="en-US" sz="2800" dirty="0" smtClean="0"/>
              <a:t> </a:t>
            </a:r>
            <a:r>
              <a:rPr lang="en-US" sz="2800" dirty="0" err="1" smtClean="0"/>
              <a:t>kỷ</a:t>
            </a:r>
            <a:r>
              <a:rPr lang="en-US" sz="2800" dirty="0" smtClean="0"/>
              <a:t> </a:t>
            </a:r>
            <a:r>
              <a:rPr lang="en-US" sz="2800" dirty="0" err="1" smtClean="0"/>
              <a:t>thuật</a:t>
            </a:r>
            <a:r>
              <a:rPr lang="en-US" sz="2800" dirty="0" smtClean="0"/>
              <a:t> </a:t>
            </a:r>
            <a:r>
              <a:rPr lang="en-US" sz="2800" dirty="0" err="1" smtClean="0"/>
              <a:t>cơ</a:t>
            </a:r>
            <a:r>
              <a:rPr lang="en-US" sz="2800" dirty="0" smtClean="0"/>
              <a:t> </a:t>
            </a:r>
            <a:r>
              <a:rPr lang="en-US" sz="2800" dirty="0" err="1" smtClean="0"/>
              <a:t>bản</a:t>
            </a:r>
            <a:r>
              <a:rPr lang="en-US" sz="2800" dirty="0" smtClean="0"/>
              <a:t> </a:t>
            </a:r>
            <a:r>
              <a:rPr lang="en-US" sz="2800" dirty="0" err="1" smtClean="0"/>
              <a:t>tạo</a:t>
            </a:r>
            <a:r>
              <a:rPr lang="en-US" sz="2800" dirty="0" smtClean="0"/>
              <a:t> </a:t>
            </a:r>
            <a:r>
              <a:rPr lang="en-US" sz="2800" dirty="0" err="1" smtClean="0"/>
              <a:t>hình</a:t>
            </a:r>
            <a:r>
              <a:rPr lang="en-US" sz="2800" dirty="0" smtClean="0"/>
              <a:t> </a:t>
            </a:r>
            <a:r>
              <a:rPr lang="en-US" sz="2800" dirty="0" err="1" smtClean="0"/>
              <a:t>vùng</a:t>
            </a:r>
            <a:r>
              <a:rPr lang="en-US" sz="2800" dirty="0" smtClean="0"/>
              <a:t> </a:t>
            </a:r>
            <a:r>
              <a:rPr lang="en-US" sz="2800" dirty="0" err="1" smtClean="0"/>
              <a:t>bàn</a:t>
            </a:r>
            <a:r>
              <a:rPr lang="en-US" sz="2800" dirty="0" smtClean="0"/>
              <a:t> </a:t>
            </a:r>
            <a:r>
              <a:rPr lang="en-US" sz="2800" dirty="0" err="1" smtClean="0"/>
              <a:t>tay,vùng</a:t>
            </a:r>
            <a:r>
              <a:rPr lang="en-US" sz="2800" dirty="0" smtClean="0"/>
              <a:t> </a:t>
            </a:r>
            <a:r>
              <a:rPr lang="en-US" sz="2800" dirty="0" err="1" smtClean="0"/>
              <a:t>mặt</a:t>
            </a:r>
            <a:r>
              <a:rPr lang="en-US" sz="2800" dirty="0" smtClean="0"/>
              <a:t>…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Chăm</a:t>
            </a:r>
            <a:r>
              <a:rPr lang="en-US" sz="2800" dirty="0" smtClean="0"/>
              <a:t> </a:t>
            </a:r>
            <a:r>
              <a:rPr lang="en-US" sz="2800" dirty="0" err="1" smtClean="0"/>
              <a:t>sóc</a:t>
            </a:r>
            <a:r>
              <a:rPr lang="en-US" sz="2800" dirty="0" smtClean="0"/>
              <a:t> </a:t>
            </a:r>
            <a:r>
              <a:rPr lang="en-US" sz="2800" dirty="0" err="1" smtClean="0"/>
              <a:t>liền</a:t>
            </a:r>
            <a:r>
              <a:rPr lang="en-US" sz="2800" dirty="0" smtClean="0"/>
              <a:t> </a:t>
            </a:r>
            <a:r>
              <a:rPr lang="en-US" sz="2800" dirty="0" err="1" smtClean="0"/>
              <a:t>thương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khâu</a:t>
            </a:r>
            <a:r>
              <a:rPr lang="en-US" sz="2800" dirty="0" smtClean="0"/>
              <a:t> </a:t>
            </a:r>
            <a:r>
              <a:rPr lang="en-US" sz="2800" dirty="0" err="1" smtClean="0"/>
              <a:t>đóng</a:t>
            </a:r>
            <a:r>
              <a:rPr lang="en-US" sz="2800" dirty="0" smtClean="0"/>
              <a:t> </a:t>
            </a:r>
            <a:r>
              <a:rPr lang="en-US" sz="2800" dirty="0" err="1" smtClean="0"/>
              <a:t>trực</a:t>
            </a:r>
            <a:r>
              <a:rPr lang="en-US" sz="2800" dirty="0" smtClean="0"/>
              <a:t> </a:t>
            </a:r>
            <a:r>
              <a:rPr lang="en-US" sz="2800" dirty="0" err="1" smtClean="0"/>
              <a:t>tiếp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Kỷ</a:t>
            </a:r>
            <a:r>
              <a:rPr lang="en-US" sz="2800" dirty="0" smtClean="0"/>
              <a:t> </a:t>
            </a:r>
            <a:r>
              <a:rPr lang="en-US" sz="2800" dirty="0" err="1" smtClean="0"/>
              <a:t>thuật</a:t>
            </a:r>
            <a:r>
              <a:rPr lang="en-US" sz="2800" dirty="0" smtClean="0"/>
              <a:t> </a:t>
            </a:r>
            <a:r>
              <a:rPr lang="en-US" sz="2800" dirty="0" err="1" smtClean="0"/>
              <a:t>ghép</a:t>
            </a:r>
            <a:r>
              <a:rPr lang="en-US" sz="2800" dirty="0" smtClean="0"/>
              <a:t> da: </a:t>
            </a:r>
            <a:r>
              <a:rPr lang="en-US" sz="2800" dirty="0" err="1" smtClean="0"/>
              <a:t>ghép</a:t>
            </a:r>
            <a:r>
              <a:rPr lang="en-US" sz="2800" dirty="0" smtClean="0"/>
              <a:t> da </a:t>
            </a:r>
            <a:r>
              <a:rPr lang="en-US" sz="2800" dirty="0" err="1" smtClean="0"/>
              <a:t>dầy,mỏng</a:t>
            </a:r>
            <a:r>
              <a:rPr lang="en-US" sz="2800" dirty="0" smtClean="0"/>
              <a:t>  (da </a:t>
            </a:r>
            <a:r>
              <a:rPr lang="en-US" sz="2800" dirty="0" err="1" smtClean="0"/>
              <a:t>lấy</a:t>
            </a:r>
            <a:r>
              <a:rPr lang="en-US" sz="2800" dirty="0" smtClean="0"/>
              <a:t> </a:t>
            </a:r>
            <a:r>
              <a:rPr lang="en-US" sz="2800" dirty="0" err="1" smtClean="0"/>
              <a:t>từ</a:t>
            </a:r>
            <a:r>
              <a:rPr lang="en-US" sz="2800" dirty="0" smtClean="0"/>
              <a:t> </a:t>
            </a:r>
            <a:r>
              <a:rPr lang="en-US" sz="2800" dirty="0" err="1" smtClean="0"/>
              <a:t>vùng</a:t>
            </a:r>
            <a:r>
              <a:rPr lang="en-US" sz="2800" dirty="0" smtClean="0"/>
              <a:t> </a:t>
            </a:r>
            <a:r>
              <a:rPr lang="en-US" sz="2800" dirty="0" err="1" smtClean="0"/>
              <a:t>bẹn,mặt</a:t>
            </a:r>
            <a:r>
              <a:rPr lang="en-US" sz="2800" dirty="0" smtClean="0"/>
              <a:t> </a:t>
            </a:r>
            <a:r>
              <a:rPr lang="en-US" sz="2800" dirty="0" err="1" smtClean="0"/>
              <a:t>trong</a:t>
            </a:r>
            <a:r>
              <a:rPr lang="en-US" sz="2800" dirty="0" smtClean="0"/>
              <a:t> </a:t>
            </a:r>
            <a:r>
              <a:rPr lang="en-US" sz="2800" dirty="0" err="1" smtClean="0"/>
              <a:t>cánh</a:t>
            </a:r>
            <a:r>
              <a:rPr lang="en-US" sz="2800" dirty="0" smtClean="0"/>
              <a:t> </a:t>
            </a:r>
            <a:r>
              <a:rPr lang="en-US" sz="2800" dirty="0" err="1" smtClean="0"/>
              <a:t>trong,mặt</a:t>
            </a:r>
            <a:r>
              <a:rPr lang="en-US" sz="2800" dirty="0" smtClean="0"/>
              <a:t> </a:t>
            </a:r>
            <a:r>
              <a:rPr lang="en-US" sz="2800" dirty="0" err="1" smtClean="0"/>
              <a:t>trước</a:t>
            </a:r>
            <a:r>
              <a:rPr lang="en-US" sz="2800" dirty="0" smtClean="0"/>
              <a:t> </a:t>
            </a:r>
            <a:r>
              <a:rPr lang="en-US" sz="2800" dirty="0" err="1" smtClean="0"/>
              <a:t>ngoài</a:t>
            </a:r>
            <a:r>
              <a:rPr lang="en-US" sz="2800" dirty="0" smtClean="0"/>
              <a:t> </a:t>
            </a:r>
            <a:r>
              <a:rPr lang="en-US" sz="2800" dirty="0" err="1" smtClean="0"/>
              <a:t>vùng</a:t>
            </a:r>
            <a:r>
              <a:rPr lang="en-US" sz="2800" dirty="0" smtClean="0"/>
              <a:t> </a:t>
            </a:r>
            <a:r>
              <a:rPr lang="en-US" sz="2800" dirty="0" err="1" smtClean="0"/>
              <a:t>đùi</a:t>
            </a:r>
            <a:r>
              <a:rPr lang="en-US" sz="2800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Kỷ</a:t>
            </a:r>
            <a:r>
              <a:rPr lang="en-US" sz="2800" dirty="0" smtClean="0"/>
              <a:t> </a:t>
            </a:r>
            <a:r>
              <a:rPr lang="en-US" sz="2800" dirty="0" err="1" smtClean="0"/>
              <a:t>thuật</a:t>
            </a:r>
            <a:r>
              <a:rPr lang="en-US" sz="2800" dirty="0" smtClean="0"/>
              <a:t> </a:t>
            </a:r>
            <a:r>
              <a:rPr lang="en-US" sz="2800" dirty="0" err="1" smtClean="0"/>
              <a:t>ghép</a:t>
            </a:r>
            <a:r>
              <a:rPr lang="en-US" sz="2800" dirty="0" smtClean="0"/>
              <a:t> </a:t>
            </a:r>
            <a:r>
              <a:rPr lang="en-US" sz="2800" dirty="0" err="1" smtClean="0"/>
              <a:t>búp</a:t>
            </a:r>
            <a:r>
              <a:rPr lang="en-US" sz="2800" dirty="0" smtClean="0"/>
              <a:t> </a:t>
            </a:r>
            <a:r>
              <a:rPr lang="en-US" sz="2800" dirty="0" err="1" smtClean="0"/>
              <a:t>ngón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Vạt</a:t>
            </a:r>
            <a:r>
              <a:rPr lang="en-US" sz="2800" dirty="0" smtClean="0"/>
              <a:t> da </a:t>
            </a:r>
            <a:r>
              <a:rPr lang="en-US" sz="2800" dirty="0" err="1" smtClean="0"/>
              <a:t>tại</a:t>
            </a:r>
            <a:r>
              <a:rPr lang="en-US" sz="2800" dirty="0" smtClean="0"/>
              <a:t> </a:t>
            </a:r>
            <a:r>
              <a:rPr lang="en-US" sz="2800" dirty="0" err="1" smtClean="0"/>
              <a:t>chỗ</a:t>
            </a:r>
            <a:r>
              <a:rPr lang="en-US" sz="2800" dirty="0" smtClean="0"/>
              <a:t> (</a:t>
            </a:r>
            <a:r>
              <a:rPr lang="en-US" sz="2800" dirty="0" err="1" smtClean="0"/>
              <a:t>atasoy</a:t>
            </a:r>
            <a:r>
              <a:rPr lang="en-US" sz="2800" dirty="0" smtClean="0"/>
              <a:t>): V,Y,Z (</a:t>
            </a:r>
            <a:r>
              <a:rPr lang="en-US" sz="2800" dirty="0" err="1" smtClean="0"/>
              <a:t>bỏng</a:t>
            </a:r>
            <a:r>
              <a:rPr lang="en-US" sz="2800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Vạt</a:t>
            </a:r>
            <a:r>
              <a:rPr lang="en-US" sz="2800" dirty="0" smtClean="0"/>
              <a:t> </a:t>
            </a:r>
            <a:r>
              <a:rPr lang="en-US" sz="2800" dirty="0" err="1" smtClean="0"/>
              <a:t>lân</a:t>
            </a:r>
            <a:r>
              <a:rPr lang="en-US" sz="2800" dirty="0" smtClean="0"/>
              <a:t> </a:t>
            </a:r>
            <a:r>
              <a:rPr lang="en-US" sz="2800" dirty="0" err="1" smtClean="0"/>
              <a:t>cận</a:t>
            </a:r>
            <a:r>
              <a:rPr lang="en-US" sz="2800" dirty="0" smtClean="0"/>
              <a:t>: </a:t>
            </a:r>
            <a:r>
              <a:rPr lang="en-US" sz="2800" dirty="0" err="1" smtClean="0"/>
              <a:t>ngón</a:t>
            </a:r>
            <a:r>
              <a:rPr lang="en-US" sz="2800" dirty="0" smtClean="0"/>
              <a:t> </a:t>
            </a:r>
            <a:r>
              <a:rPr lang="en-US" sz="2800" dirty="0" err="1" smtClean="0"/>
              <a:t>lân</a:t>
            </a:r>
            <a:r>
              <a:rPr lang="en-US" sz="2800" dirty="0" smtClean="0"/>
              <a:t> </a:t>
            </a:r>
            <a:r>
              <a:rPr lang="en-US" sz="2800" dirty="0" err="1" smtClean="0"/>
              <a:t>cận,gian</a:t>
            </a:r>
            <a:r>
              <a:rPr lang="en-US" sz="2800" dirty="0" smtClean="0"/>
              <a:t> </a:t>
            </a:r>
            <a:r>
              <a:rPr lang="en-US" sz="2800" dirty="0" err="1" smtClean="0"/>
              <a:t>cốt</a:t>
            </a:r>
            <a:r>
              <a:rPr lang="en-US" sz="2800" dirty="0" smtClean="0"/>
              <a:t> mu </a:t>
            </a:r>
            <a:r>
              <a:rPr lang="en-US" sz="2800" dirty="0" err="1" smtClean="0"/>
              <a:t>tay,ô</a:t>
            </a:r>
            <a:r>
              <a:rPr lang="en-US" sz="2800" dirty="0" smtClean="0"/>
              <a:t> </a:t>
            </a:r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cái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Vạt</a:t>
            </a:r>
            <a:r>
              <a:rPr lang="en-US" sz="2800" dirty="0" smtClean="0"/>
              <a:t> </a:t>
            </a:r>
            <a:r>
              <a:rPr lang="en-US" sz="2800" dirty="0" err="1" smtClean="0"/>
              <a:t>từ</a:t>
            </a:r>
            <a:r>
              <a:rPr lang="en-US" sz="2800" dirty="0" smtClean="0"/>
              <a:t> </a:t>
            </a:r>
            <a:r>
              <a:rPr lang="en-US" sz="2800" dirty="0" err="1" smtClean="0"/>
              <a:t>xa</a:t>
            </a:r>
            <a:r>
              <a:rPr lang="en-US" sz="2800" dirty="0" smtClean="0"/>
              <a:t> </a:t>
            </a:r>
            <a:r>
              <a:rPr lang="en-US" sz="2800" dirty="0" err="1" smtClean="0"/>
              <a:t>cuống</a:t>
            </a:r>
            <a:r>
              <a:rPr lang="en-US" sz="2800" dirty="0" smtClean="0"/>
              <a:t> </a:t>
            </a:r>
            <a:r>
              <a:rPr lang="en-US" sz="2800" dirty="0" err="1" smtClean="0"/>
              <a:t>liền</a:t>
            </a:r>
            <a:r>
              <a:rPr lang="en-US" sz="2800" dirty="0" smtClean="0"/>
              <a:t>: </a:t>
            </a:r>
            <a:r>
              <a:rPr lang="en-US" sz="2800" dirty="0" err="1" smtClean="0"/>
              <a:t>vạt</a:t>
            </a:r>
            <a:r>
              <a:rPr lang="en-US" sz="2800" dirty="0" smtClean="0"/>
              <a:t> </a:t>
            </a:r>
            <a:r>
              <a:rPr lang="en-US" sz="2800" dirty="0" err="1" smtClean="0"/>
              <a:t>bẹn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Vạt</a:t>
            </a:r>
            <a:r>
              <a:rPr lang="en-US" sz="2800" dirty="0" smtClean="0"/>
              <a:t> </a:t>
            </a:r>
            <a:r>
              <a:rPr lang="en-US" sz="2800" dirty="0" err="1" smtClean="0"/>
              <a:t>xoay</a:t>
            </a:r>
            <a:r>
              <a:rPr lang="en-US" sz="2800" dirty="0" smtClean="0"/>
              <a:t> </a:t>
            </a:r>
            <a:r>
              <a:rPr lang="en-US" sz="2800" dirty="0" err="1" smtClean="0"/>
              <a:t>kép</a:t>
            </a:r>
            <a:r>
              <a:rPr lang="en-US" sz="2800" dirty="0" smtClean="0"/>
              <a:t> </a:t>
            </a:r>
            <a:r>
              <a:rPr lang="en-US" sz="2800" dirty="0" err="1" smtClean="0"/>
              <a:t>tại</a:t>
            </a:r>
            <a:r>
              <a:rPr lang="en-US" sz="2800" dirty="0" smtClean="0"/>
              <a:t> </a:t>
            </a:r>
            <a:r>
              <a:rPr lang="en-US" sz="2800" dirty="0" err="1" smtClean="0"/>
              <a:t>chổ</a:t>
            </a:r>
            <a:r>
              <a:rPr lang="en-US" sz="2800" dirty="0"/>
              <a:t> </a:t>
            </a:r>
            <a:r>
              <a:rPr lang="en-US" sz="2800" dirty="0" smtClean="0"/>
              <a:t>(pivot point)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Vạt</a:t>
            </a:r>
            <a:r>
              <a:rPr lang="en-US" sz="2800" dirty="0" smtClean="0"/>
              <a:t> </a:t>
            </a:r>
            <a:r>
              <a:rPr lang="en-US" sz="2800" dirty="0" err="1" smtClean="0"/>
              <a:t>đảo</a:t>
            </a:r>
            <a:r>
              <a:rPr lang="en-US" sz="2800" dirty="0" smtClean="0"/>
              <a:t>: </a:t>
            </a:r>
            <a:r>
              <a:rPr lang="en-US" sz="2800" dirty="0" err="1" smtClean="0"/>
              <a:t>Hình</a:t>
            </a:r>
            <a:r>
              <a:rPr lang="en-US" sz="2800" dirty="0"/>
              <a:t> </a:t>
            </a:r>
            <a:r>
              <a:rPr lang="en-US" sz="2800" dirty="0" err="1" smtClean="0"/>
              <a:t>thoi,hình</a:t>
            </a:r>
            <a:r>
              <a:rPr lang="en-US" sz="2800" dirty="0" smtClean="0"/>
              <a:t> tam </a:t>
            </a:r>
            <a:r>
              <a:rPr lang="en-US" sz="2800" dirty="0" err="1" smtClean="0"/>
              <a:t>giác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1568793" y="12981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1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619" y="452718"/>
            <a:ext cx="9404723" cy="1400530"/>
          </a:xfrm>
        </p:spPr>
        <p:txBody>
          <a:bodyPr/>
          <a:lstStyle/>
          <a:p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ảnh</a:t>
            </a:r>
            <a:r>
              <a:rPr lang="en-US" dirty="0"/>
              <a:t> </a:t>
            </a:r>
            <a:r>
              <a:rPr lang="en-US" dirty="0" smtClean="0"/>
              <a:t>minh </a:t>
            </a:r>
            <a:r>
              <a:rPr lang="en-US" dirty="0" err="1" smtClean="0"/>
              <a:t>họa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3" y="3455534"/>
            <a:ext cx="2848656" cy="22900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54" y="3455534"/>
            <a:ext cx="1657350" cy="18328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" y="1326695"/>
            <a:ext cx="2383972" cy="18532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299" y="1690007"/>
            <a:ext cx="1919288" cy="1371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007" y="1789338"/>
            <a:ext cx="2620055" cy="1272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794" y="3455534"/>
            <a:ext cx="2364241" cy="1304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649" y="1566182"/>
            <a:ext cx="2382950" cy="14954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020" y="3418794"/>
            <a:ext cx="2049237" cy="16192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742" y="3393619"/>
            <a:ext cx="2557122" cy="315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vài</a:t>
            </a:r>
            <a:r>
              <a:rPr lang="en-US" dirty="0" smtClean="0"/>
              <a:t> </a:t>
            </a:r>
            <a:r>
              <a:rPr lang="en-US" dirty="0" err="1" smtClean="0"/>
              <a:t>ca</a:t>
            </a:r>
            <a:r>
              <a:rPr lang="en-US" dirty="0" smtClean="0"/>
              <a:t> </a:t>
            </a:r>
            <a:r>
              <a:rPr lang="en-US" dirty="0" err="1" smtClean="0"/>
              <a:t>lâm</a:t>
            </a:r>
            <a:r>
              <a:rPr lang="en-US" dirty="0" smtClean="0"/>
              <a:t> </a:t>
            </a:r>
            <a:r>
              <a:rPr lang="en-US" dirty="0" err="1" smtClean="0"/>
              <a:t>sàng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BVĐK </a:t>
            </a:r>
            <a:r>
              <a:rPr lang="en-US" dirty="0" err="1" smtClean="0"/>
              <a:t>Trí</a:t>
            </a:r>
            <a:r>
              <a:rPr lang="en-US" dirty="0" smtClean="0"/>
              <a:t> </a:t>
            </a:r>
            <a:r>
              <a:rPr lang="en-US" dirty="0" err="1" smtClean="0"/>
              <a:t>Đức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772" y="1216479"/>
            <a:ext cx="2476500" cy="55068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06" y="1975757"/>
            <a:ext cx="2405743" cy="43107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934" y="1538967"/>
            <a:ext cx="2571750" cy="518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28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/>
              <a:t>Hình</a:t>
            </a:r>
            <a:r>
              <a:rPr lang="en-US" sz="4000" dirty="0" smtClean="0"/>
              <a:t> </a:t>
            </a:r>
            <a:r>
              <a:rPr lang="en-US" sz="4000" dirty="0" err="1" smtClean="0"/>
              <a:t>ảnh</a:t>
            </a:r>
            <a:r>
              <a:rPr lang="en-US" sz="4000" dirty="0" smtClean="0"/>
              <a:t>: </a:t>
            </a:r>
            <a:r>
              <a:rPr lang="en-US" sz="4000" dirty="0" err="1" smtClean="0"/>
              <a:t>vạt</a:t>
            </a:r>
            <a:r>
              <a:rPr lang="en-US" sz="4000" dirty="0" smtClean="0"/>
              <a:t> </a:t>
            </a:r>
            <a:r>
              <a:rPr lang="en-US" sz="4000" dirty="0" err="1" smtClean="0"/>
              <a:t>advancemen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err="1" smtClean="0"/>
              <a:t>bn</a:t>
            </a:r>
            <a:r>
              <a:rPr lang="en-US" sz="1600" dirty="0" smtClean="0"/>
              <a:t> : </a:t>
            </a:r>
            <a:r>
              <a:rPr lang="en-US" sz="1600" dirty="0" err="1" smtClean="0"/>
              <a:t>Vũ</a:t>
            </a:r>
            <a:r>
              <a:rPr lang="en-US" sz="1600" dirty="0" smtClean="0"/>
              <a:t> </a:t>
            </a:r>
            <a:r>
              <a:rPr lang="en-US" sz="1600" dirty="0" err="1" smtClean="0"/>
              <a:t>Thị</a:t>
            </a:r>
            <a:r>
              <a:rPr lang="en-US" sz="1600" dirty="0" smtClean="0"/>
              <a:t> Chiên,64t</a:t>
            </a:r>
            <a:br>
              <a:rPr lang="en-US" sz="1600" dirty="0" smtClean="0"/>
            </a:br>
            <a:r>
              <a:rPr lang="en-US" sz="1600" dirty="0" smtClean="0"/>
              <a:t>Đ/C: Cao </a:t>
            </a:r>
            <a:r>
              <a:rPr lang="en-US" sz="1600" dirty="0" err="1" smtClean="0"/>
              <a:t>Thịnh</a:t>
            </a:r>
            <a:r>
              <a:rPr lang="en-US" sz="1600" dirty="0" smtClean="0"/>
              <a:t> – </a:t>
            </a:r>
            <a:r>
              <a:rPr lang="en-US" sz="1600" dirty="0" err="1" smtClean="0"/>
              <a:t>Ngọc</a:t>
            </a:r>
            <a:r>
              <a:rPr lang="en-US" sz="1600" dirty="0" smtClean="0"/>
              <a:t> </a:t>
            </a:r>
            <a:r>
              <a:rPr lang="en-US" sz="1600" dirty="0" err="1" smtClean="0"/>
              <a:t>Lặc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" y="2538722"/>
            <a:ext cx="3865789" cy="411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224" y="3551093"/>
            <a:ext cx="3366655" cy="2930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09320" y="2776737"/>
            <a:ext cx="3788228" cy="39653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521" y="2538722"/>
            <a:ext cx="3121479" cy="420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91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 smtClean="0"/>
              <a:t>Ca</a:t>
            </a:r>
            <a:r>
              <a:rPr lang="en-US" sz="2000" dirty="0" smtClean="0"/>
              <a:t> </a:t>
            </a:r>
            <a:r>
              <a:rPr lang="en-US" sz="2000" dirty="0" err="1" smtClean="0"/>
              <a:t>lâm</a:t>
            </a:r>
            <a:r>
              <a:rPr lang="en-US" sz="2000" dirty="0" smtClean="0"/>
              <a:t> </a:t>
            </a:r>
            <a:r>
              <a:rPr lang="en-US" sz="2000" dirty="0" err="1" smtClean="0"/>
              <a:t>sàng</a:t>
            </a:r>
            <a:r>
              <a:rPr lang="en-US" sz="2000" dirty="0" smtClean="0"/>
              <a:t>:</a:t>
            </a:r>
            <a:br>
              <a:rPr lang="en-US" sz="2000" dirty="0" smtClean="0"/>
            </a:br>
            <a:r>
              <a:rPr lang="en-US" sz="1600" dirty="0" smtClean="0"/>
              <a:t>BN </a:t>
            </a:r>
            <a:r>
              <a:rPr lang="en-US" sz="1600" dirty="0" err="1" smtClean="0"/>
              <a:t>Lê</a:t>
            </a:r>
            <a:r>
              <a:rPr lang="en-US" sz="1600" dirty="0" smtClean="0"/>
              <a:t> </a:t>
            </a:r>
            <a:r>
              <a:rPr lang="en-US" sz="1600" dirty="0" err="1" smtClean="0"/>
              <a:t>văn</a:t>
            </a:r>
            <a:r>
              <a:rPr lang="en-US" sz="1600" dirty="0" smtClean="0"/>
              <a:t> cao,34t</a:t>
            </a:r>
            <a:br>
              <a:rPr lang="en-US" sz="1600" dirty="0" smtClean="0"/>
            </a:br>
            <a:r>
              <a:rPr lang="en-US" sz="1600" dirty="0" smtClean="0"/>
              <a:t>Đ/C: </a:t>
            </a:r>
            <a:r>
              <a:rPr lang="en-US" sz="1600" dirty="0" err="1" smtClean="0"/>
              <a:t>Vĩnh</a:t>
            </a:r>
            <a:r>
              <a:rPr lang="en-US" sz="1600" dirty="0" smtClean="0"/>
              <a:t> </a:t>
            </a:r>
            <a:r>
              <a:rPr lang="en-US" sz="1600" dirty="0" err="1" smtClean="0"/>
              <a:t>Hùng</a:t>
            </a:r>
            <a:r>
              <a:rPr lang="en-US" sz="1600" dirty="0" smtClean="0"/>
              <a:t> – </a:t>
            </a:r>
            <a:r>
              <a:rPr lang="en-US" sz="1600" dirty="0" err="1" smtClean="0"/>
              <a:t>Vĩnh</a:t>
            </a:r>
            <a:r>
              <a:rPr lang="en-US" sz="1600" dirty="0" smtClean="0"/>
              <a:t> </a:t>
            </a:r>
            <a:r>
              <a:rPr lang="en-US" sz="1600" dirty="0" err="1" smtClean="0"/>
              <a:t>Thịnh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err="1" smtClean="0"/>
              <a:t>Chẩn</a:t>
            </a:r>
            <a:r>
              <a:rPr lang="en-US" sz="1600" dirty="0" smtClean="0"/>
              <a:t> </a:t>
            </a:r>
            <a:r>
              <a:rPr lang="en-US" sz="1600" dirty="0" err="1" smtClean="0"/>
              <a:t>đoán</a:t>
            </a:r>
            <a:r>
              <a:rPr lang="en-US" sz="1600" dirty="0" smtClean="0"/>
              <a:t> : </a:t>
            </a:r>
            <a:r>
              <a:rPr lang="en-US" sz="1600" dirty="0" err="1" smtClean="0"/>
              <a:t>vết</a:t>
            </a:r>
            <a:r>
              <a:rPr lang="en-US" sz="1600" dirty="0" smtClean="0"/>
              <a:t> </a:t>
            </a:r>
            <a:r>
              <a:rPr lang="en-US" sz="1600" dirty="0" err="1" smtClean="0"/>
              <a:t>thương</a:t>
            </a:r>
            <a:r>
              <a:rPr lang="en-US" sz="1600" dirty="0" smtClean="0"/>
              <a:t> </a:t>
            </a:r>
            <a:r>
              <a:rPr lang="en-US" sz="1600" dirty="0" err="1" smtClean="0"/>
              <a:t>mất</a:t>
            </a:r>
            <a:r>
              <a:rPr lang="en-US" sz="1600" dirty="0" smtClean="0"/>
              <a:t> </a:t>
            </a:r>
            <a:r>
              <a:rPr lang="en-US" sz="1600" dirty="0" err="1" smtClean="0"/>
              <a:t>búp</a:t>
            </a:r>
            <a:r>
              <a:rPr lang="en-US" sz="1600" dirty="0" smtClean="0"/>
              <a:t> </a:t>
            </a:r>
            <a:r>
              <a:rPr lang="en-US" sz="1600" dirty="0" err="1" smtClean="0"/>
              <a:t>ngón</a:t>
            </a:r>
            <a:r>
              <a:rPr lang="en-US" sz="1600" dirty="0" smtClean="0"/>
              <a:t> IV </a:t>
            </a:r>
            <a:r>
              <a:rPr lang="en-US" sz="1600" dirty="0" err="1" smtClean="0"/>
              <a:t>tay</a:t>
            </a:r>
            <a:r>
              <a:rPr lang="en-US" sz="1600" dirty="0" smtClean="0"/>
              <a:t> </a:t>
            </a:r>
            <a:r>
              <a:rPr lang="en-US" sz="1600" dirty="0" err="1" smtClean="0"/>
              <a:t>phải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388" y="1030184"/>
            <a:ext cx="2803071" cy="54537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081" y="1764819"/>
            <a:ext cx="2745922" cy="4882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67" y="1993344"/>
            <a:ext cx="2571750" cy="395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64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err="1" smtClean="0"/>
              <a:t>Ca</a:t>
            </a:r>
            <a:r>
              <a:rPr lang="en-US" sz="1800" dirty="0" smtClean="0"/>
              <a:t> </a:t>
            </a:r>
            <a:r>
              <a:rPr lang="en-US" sz="1800" dirty="0" err="1" smtClean="0"/>
              <a:t>lâm</a:t>
            </a:r>
            <a:r>
              <a:rPr lang="en-US" sz="1800" dirty="0" smtClean="0"/>
              <a:t> </a:t>
            </a:r>
            <a:r>
              <a:rPr lang="en-US" sz="1800" dirty="0" err="1" smtClean="0"/>
              <a:t>sàng</a:t>
            </a:r>
            <a:r>
              <a:rPr lang="en-US" sz="1800" dirty="0" smtClean="0"/>
              <a:t>:</a:t>
            </a:r>
            <a:br>
              <a:rPr lang="en-US" sz="1800" dirty="0" smtClean="0"/>
            </a:br>
            <a:r>
              <a:rPr lang="en-US" sz="1800" dirty="0" smtClean="0"/>
              <a:t>BN </a:t>
            </a:r>
            <a:r>
              <a:rPr lang="en-US" sz="1800" dirty="0" err="1" smtClean="0"/>
              <a:t>Nguyễn</a:t>
            </a:r>
            <a:r>
              <a:rPr lang="en-US" sz="1800" dirty="0" smtClean="0"/>
              <a:t> </a:t>
            </a:r>
            <a:r>
              <a:rPr lang="en-US" sz="1800" dirty="0" err="1" smtClean="0"/>
              <a:t>Văn</a:t>
            </a:r>
            <a:r>
              <a:rPr lang="en-US" sz="1800" dirty="0" smtClean="0"/>
              <a:t> Lục,37t</a:t>
            </a:r>
            <a:br>
              <a:rPr lang="en-US" sz="1800" dirty="0" smtClean="0"/>
            </a:br>
            <a:r>
              <a:rPr lang="en-US" sz="1800" dirty="0" smtClean="0"/>
              <a:t>Đ/C: </a:t>
            </a:r>
            <a:r>
              <a:rPr lang="en-US" sz="1800" dirty="0" err="1" smtClean="0"/>
              <a:t>Định</a:t>
            </a:r>
            <a:r>
              <a:rPr lang="en-US" sz="1800" dirty="0" smtClean="0"/>
              <a:t> </a:t>
            </a:r>
            <a:r>
              <a:rPr lang="en-US" sz="1800" dirty="0" err="1" smtClean="0"/>
              <a:t>Hưng</a:t>
            </a:r>
            <a:r>
              <a:rPr lang="en-US" sz="1800" dirty="0" smtClean="0"/>
              <a:t> – </a:t>
            </a:r>
            <a:r>
              <a:rPr lang="en-US" sz="1800" dirty="0" err="1" smtClean="0"/>
              <a:t>Yên</a:t>
            </a:r>
            <a:r>
              <a:rPr lang="en-US" sz="1800" dirty="0" smtClean="0"/>
              <a:t> </a:t>
            </a:r>
            <a:r>
              <a:rPr lang="en-US" sz="1800" dirty="0" err="1" smtClean="0"/>
              <a:t>Định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Vào</a:t>
            </a:r>
            <a:r>
              <a:rPr lang="en-US" sz="1800" dirty="0" smtClean="0"/>
              <a:t> </a:t>
            </a:r>
            <a:r>
              <a:rPr lang="en-US" sz="1800" dirty="0" err="1" smtClean="0"/>
              <a:t>viện</a:t>
            </a:r>
            <a:r>
              <a:rPr lang="en-US" sz="1800" dirty="0" smtClean="0"/>
              <a:t>  </a:t>
            </a:r>
            <a:r>
              <a:rPr lang="en-US" sz="1800" dirty="0" err="1" smtClean="0"/>
              <a:t>ngày</a:t>
            </a:r>
            <a:r>
              <a:rPr lang="en-US" sz="1800" dirty="0" smtClean="0"/>
              <a:t> 16/5 </a:t>
            </a:r>
            <a:r>
              <a:rPr lang="en-US" sz="1800" dirty="0" err="1" smtClean="0"/>
              <a:t>vì</a:t>
            </a:r>
            <a:r>
              <a:rPr lang="en-US" sz="1800" dirty="0" smtClean="0"/>
              <a:t> </a:t>
            </a:r>
            <a:r>
              <a:rPr lang="en-US" sz="1800" dirty="0" err="1" smtClean="0"/>
              <a:t>vết</a:t>
            </a:r>
            <a:r>
              <a:rPr lang="en-US" sz="1800" dirty="0" smtClean="0"/>
              <a:t> </a:t>
            </a:r>
            <a:r>
              <a:rPr lang="en-US" sz="1800" dirty="0" err="1" smtClean="0"/>
              <a:t>thương</a:t>
            </a:r>
            <a:r>
              <a:rPr lang="en-US" sz="1800" dirty="0" smtClean="0"/>
              <a:t> </a:t>
            </a:r>
            <a:r>
              <a:rPr lang="en-US" sz="1800" dirty="0" err="1" smtClean="0"/>
              <a:t>mất</a:t>
            </a:r>
            <a:r>
              <a:rPr lang="en-US" sz="1800" dirty="0" smtClean="0"/>
              <a:t> </a:t>
            </a:r>
            <a:r>
              <a:rPr lang="en-US" sz="1800" dirty="0" err="1" smtClean="0"/>
              <a:t>búp</a:t>
            </a:r>
            <a:r>
              <a:rPr lang="en-US" sz="1800" dirty="0" smtClean="0"/>
              <a:t> </a:t>
            </a:r>
            <a:r>
              <a:rPr lang="en-US" sz="1800" dirty="0" err="1" smtClean="0"/>
              <a:t>ngón</a:t>
            </a:r>
            <a:r>
              <a:rPr lang="en-US" sz="1800" dirty="0" smtClean="0"/>
              <a:t> 4 </a:t>
            </a:r>
            <a:r>
              <a:rPr lang="en-US" sz="1800" dirty="0" err="1" smtClean="0"/>
              <a:t>tay</a:t>
            </a:r>
            <a:r>
              <a:rPr lang="en-US" sz="1800" dirty="0" smtClean="0"/>
              <a:t> </a:t>
            </a:r>
            <a:r>
              <a:rPr lang="en-US" sz="1800" dirty="0" err="1" smtClean="0"/>
              <a:t>trái</a:t>
            </a:r>
            <a:r>
              <a:rPr lang="en-US" sz="1800" dirty="0" smtClean="0"/>
              <a:t> do </a:t>
            </a:r>
            <a:r>
              <a:rPr lang="en-US" sz="1800" dirty="0" err="1" smtClean="0"/>
              <a:t>tnlđ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10" y="1894113"/>
            <a:ext cx="5588454" cy="480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065" y="1894113"/>
            <a:ext cx="5769428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75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BN</a:t>
            </a:r>
            <a:r>
              <a:rPr lang="en-US" sz="1600" dirty="0" smtClean="0"/>
              <a:t>: </a:t>
            </a:r>
            <a:r>
              <a:rPr lang="en-US" sz="1600" dirty="0" err="1" smtClean="0"/>
              <a:t>Trịnh</a:t>
            </a:r>
            <a:r>
              <a:rPr lang="en-US" sz="1600" dirty="0" smtClean="0"/>
              <a:t> </a:t>
            </a:r>
            <a:r>
              <a:rPr lang="en-US" sz="1600" dirty="0" err="1" smtClean="0"/>
              <a:t>Đức</a:t>
            </a:r>
            <a:r>
              <a:rPr lang="en-US" sz="1600" dirty="0" smtClean="0"/>
              <a:t> </a:t>
            </a:r>
            <a:r>
              <a:rPr lang="en-US" sz="1600" dirty="0" err="1" smtClean="0"/>
              <a:t>Hoàng</a:t>
            </a:r>
            <a:r>
              <a:rPr lang="en-US" sz="1600" dirty="0" smtClean="0"/>
              <a:t> Minh,14t</a:t>
            </a:r>
            <a:br>
              <a:rPr lang="en-US" sz="1600" dirty="0" smtClean="0"/>
            </a:br>
            <a:r>
              <a:rPr lang="en-US" sz="1600" dirty="0" smtClean="0"/>
              <a:t>Đ/C: </a:t>
            </a:r>
            <a:r>
              <a:rPr lang="en-US" sz="1600" dirty="0" err="1" smtClean="0"/>
              <a:t>NgọC</a:t>
            </a:r>
            <a:r>
              <a:rPr lang="en-US" sz="1600" dirty="0" smtClean="0"/>
              <a:t> </a:t>
            </a:r>
            <a:r>
              <a:rPr lang="en-US" sz="1600" dirty="0" err="1" smtClean="0"/>
              <a:t>Sơn</a:t>
            </a:r>
            <a:r>
              <a:rPr lang="en-US" sz="1600" dirty="0" smtClean="0"/>
              <a:t> – </a:t>
            </a:r>
            <a:r>
              <a:rPr lang="en-US" sz="1600" dirty="0" err="1" smtClean="0"/>
              <a:t>Quán</a:t>
            </a:r>
            <a:r>
              <a:rPr lang="en-US" sz="1600" dirty="0" smtClean="0"/>
              <a:t> </a:t>
            </a:r>
            <a:r>
              <a:rPr lang="en-US" sz="1600" dirty="0" err="1" smtClean="0"/>
              <a:t>Lào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err="1" smtClean="0"/>
              <a:t>Chẩn</a:t>
            </a:r>
            <a:r>
              <a:rPr lang="en-US" sz="1600" dirty="0" smtClean="0"/>
              <a:t> </a:t>
            </a:r>
            <a:r>
              <a:rPr lang="en-US" sz="1600" dirty="0" err="1" smtClean="0"/>
              <a:t>đoán</a:t>
            </a:r>
            <a:r>
              <a:rPr lang="en-US" sz="1600" dirty="0" smtClean="0"/>
              <a:t> : </a:t>
            </a:r>
            <a:r>
              <a:rPr lang="en-US" sz="1600" dirty="0" err="1" smtClean="0"/>
              <a:t>vết</a:t>
            </a:r>
            <a:r>
              <a:rPr lang="en-US" sz="1600" dirty="0" smtClean="0"/>
              <a:t> </a:t>
            </a:r>
            <a:r>
              <a:rPr lang="en-US" sz="1600" dirty="0" err="1" smtClean="0"/>
              <a:t>thương</a:t>
            </a:r>
            <a:r>
              <a:rPr lang="en-US" sz="1600" dirty="0" smtClean="0"/>
              <a:t> </a:t>
            </a:r>
            <a:r>
              <a:rPr lang="en-US" sz="1600" dirty="0" err="1" smtClean="0"/>
              <a:t>mất</a:t>
            </a:r>
            <a:r>
              <a:rPr lang="en-US" sz="1600" dirty="0" smtClean="0"/>
              <a:t> 1/3 </a:t>
            </a:r>
            <a:r>
              <a:rPr lang="en-US" sz="1600" dirty="0" err="1" smtClean="0"/>
              <a:t>mặt</a:t>
            </a:r>
            <a:r>
              <a:rPr lang="en-US" sz="1600" dirty="0" smtClean="0"/>
              <a:t> </a:t>
            </a:r>
            <a:r>
              <a:rPr lang="en-US" sz="1600" dirty="0" err="1" smtClean="0"/>
              <a:t>bên</a:t>
            </a:r>
            <a:r>
              <a:rPr lang="en-US" sz="1600" dirty="0" smtClean="0"/>
              <a:t> </a:t>
            </a:r>
            <a:r>
              <a:rPr lang="en-US" sz="1600" dirty="0" err="1" smtClean="0"/>
              <a:t>búp</a:t>
            </a:r>
            <a:r>
              <a:rPr lang="en-US" sz="1600" dirty="0" smtClean="0"/>
              <a:t> </a:t>
            </a:r>
            <a:r>
              <a:rPr lang="en-US" sz="1600" dirty="0" err="1" smtClean="0"/>
              <a:t>ngón</a:t>
            </a:r>
            <a:r>
              <a:rPr lang="en-US" sz="1600" dirty="0" smtClean="0"/>
              <a:t> II </a:t>
            </a:r>
            <a:r>
              <a:rPr lang="en-US" sz="1600" dirty="0" err="1" smtClean="0"/>
              <a:t>tay</a:t>
            </a:r>
            <a:r>
              <a:rPr lang="en-US" sz="1600" dirty="0" smtClean="0"/>
              <a:t> </a:t>
            </a:r>
            <a:r>
              <a:rPr lang="en-US" sz="1600" dirty="0" err="1" smtClean="0"/>
              <a:t>trái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2252"/>
            <a:ext cx="5404757" cy="49883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64" y="1"/>
            <a:ext cx="3916136" cy="29260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975" y="1463041"/>
            <a:ext cx="3445328" cy="26434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02" y="3711890"/>
            <a:ext cx="5344341" cy="311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62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/>
              <a:t>Nhận</a:t>
            </a:r>
            <a:r>
              <a:rPr lang="en-US" sz="4000" dirty="0" smtClean="0"/>
              <a:t> </a:t>
            </a:r>
            <a:r>
              <a:rPr lang="en-US" sz="4000" dirty="0" err="1" smtClean="0"/>
              <a:t>định</a:t>
            </a:r>
            <a:r>
              <a:rPr lang="en-US" sz="4000" dirty="0" smtClean="0"/>
              <a:t> </a:t>
            </a:r>
            <a:r>
              <a:rPr lang="en-US" sz="4000" dirty="0" err="1" smtClean="0"/>
              <a:t>và</a:t>
            </a:r>
            <a:r>
              <a:rPr lang="en-US" sz="4000" dirty="0" smtClean="0"/>
              <a:t> </a:t>
            </a:r>
            <a:r>
              <a:rPr lang="en-US" sz="4000" dirty="0" err="1" smtClean="0"/>
              <a:t>phương</a:t>
            </a:r>
            <a:r>
              <a:rPr lang="en-US" sz="4000" dirty="0" smtClean="0"/>
              <a:t> </a:t>
            </a:r>
            <a:r>
              <a:rPr lang="en-US" sz="4000" dirty="0" err="1" smtClean="0"/>
              <a:t>hướng</a:t>
            </a:r>
            <a:r>
              <a:rPr lang="en-US" sz="4000" dirty="0" smtClean="0"/>
              <a:t> </a:t>
            </a:r>
            <a:r>
              <a:rPr lang="en-US" sz="4000" dirty="0" err="1" smtClean="0"/>
              <a:t>phát</a:t>
            </a:r>
            <a:r>
              <a:rPr lang="en-US" sz="4000" dirty="0" smtClean="0"/>
              <a:t> </a:t>
            </a:r>
            <a:r>
              <a:rPr lang="en-US" sz="4000" dirty="0" err="1" smtClean="0"/>
              <a:t>triển</a:t>
            </a:r>
            <a:r>
              <a:rPr lang="en-US" sz="4000" dirty="0" smtClean="0"/>
              <a:t> :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36864" y="2261507"/>
            <a:ext cx="106625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 err="1" smtClean="0"/>
              <a:t>Nhận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địa</a:t>
            </a:r>
            <a:r>
              <a:rPr lang="en-US" dirty="0" smtClean="0"/>
              <a:t> </a:t>
            </a:r>
            <a:r>
              <a:rPr lang="en-US" dirty="0" err="1" smtClean="0"/>
              <a:t>bàn</a:t>
            </a:r>
            <a:r>
              <a:rPr lang="en-US" dirty="0" smtClean="0"/>
              <a:t> </a:t>
            </a:r>
            <a:r>
              <a:rPr lang="en-US" dirty="0" err="1" smtClean="0"/>
              <a:t>vùng</a:t>
            </a:r>
            <a:r>
              <a:rPr lang="en-US" dirty="0" smtClean="0"/>
              <a:t> </a:t>
            </a:r>
            <a:r>
              <a:rPr lang="en-US" dirty="0" err="1" smtClean="0"/>
              <a:t>yên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quanh</a:t>
            </a:r>
            <a:r>
              <a:rPr lang="en-US" dirty="0" smtClean="0"/>
              <a:t> </a:t>
            </a:r>
            <a:r>
              <a:rPr lang="en-US" dirty="0" err="1" smtClean="0"/>
              <a:t>bv</a:t>
            </a:r>
            <a:r>
              <a:rPr lang="en-US" dirty="0" smtClean="0"/>
              <a:t> ĐK </a:t>
            </a:r>
            <a:r>
              <a:rPr lang="en-US" dirty="0" err="1" smtClean="0"/>
              <a:t>Trí</a:t>
            </a:r>
            <a:r>
              <a:rPr lang="en-US" dirty="0" smtClean="0"/>
              <a:t> </a:t>
            </a:r>
            <a:r>
              <a:rPr lang="en-US" dirty="0" err="1" smtClean="0"/>
              <a:t>Đức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khu</a:t>
            </a:r>
            <a:r>
              <a:rPr lang="en-US" dirty="0" smtClean="0"/>
              <a:t> </a:t>
            </a:r>
            <a:r>
              <a:rPr lang="en-US" dirty="0" err="1" smtClean="0"/>
              <a:t>vực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khu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nghiệp,mỏ</a:t>
            </a:r>
            <a:r>
              <a:rPr lang="en-US" dirty="0" smtClean="0"/>
              <a:t> </a:t>
            </a:r>
            <a:r>
              <a:rPr lang="en-US" dirty="0" err="1" smtClean="0"/>
              <a:t>đá,lao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tay</a:t>
            </a:r>
            <a:r>
              <a:rPr lang="en-US" dirty="0" smtClean="0"/>
              <a:t> </a:t>
            </a:r>
            <a:r>
              <a:rPr lang="en-US" dirty="0" err="1" smtClean="0"/>
              <a:t>chân</a:t>
            </a:r>
            <a:r>
              <a:rPr lang="en-US" dirty="0" smtClean="0"/>
              <a:t> </a:t>
            </a:r>
            <a:r>
              <a:rPr lang="en-US" dirty="0" err="1" smtClean="0"/>
              <a:t>thường</a:t>
            </a:r>
            <a:r>
              <a:rPr lang="en-US" dirty="0" smtClean="0"/>
              <a:t> </a:t>
            </a:r>
            <a:r>
              <a:rPr lang="en-US" dirty="0" err="1" smtClean="0"/>
              <a:t>xuyên</a:t>
            </a:r>
            <a:r>
              <a:rPr lang="en-US" dirty="0" smtClean="0"/>
              <a:t> </a:t>
            </a:r>
            <a:r>
              <a:rPr lang="en-US" dirty="0" err="1" smtClean="0"/>
              <a:t>xảy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en-US" dirty="0" smtClean="0"/>
              <a:t> tai </a:t>
            </a:r>
            <a:r>
              <a:rPr lang="en-US" dirty="0" err="1" smtClean="0"/>
              <a:t>nạn</a:t>
            </a:r>
            <a:r>
              <a:rPr lang="en-US" dirty="0" smtClean="0"/>
              <a:t>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tổn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</a:t>
            </a:r>
            <a:r>
              <a:rPr lang="en-US" dirty="0" err="1" smtClean="0"/>
              <a:t>cần</a:t>
            </a:r>
            <a:r>
              <a:rPr lang="en-US" dirty="0" smtClean="0"/>
              <a:t>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…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nơi</a:t>
            </a:r>
            <a:r>
              <a:rPr lang="en-US" dirty="0" smtClean="0"/>
              <a:t> </a:t>
            </a:r>
            <a:r>
              <a:rPr lang="en-US" dirty="0" err="1" smtClean="0"/>
              <a:t>mang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nguồn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r>
              <a:rPr lang="en-US" dirty="0" err="1" smtClean="0"/>
              <a:t>lớn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err="1" smtClean="0"/>
              <a:t>Tuyên</a:t>
            </a:r>
            <a:r>
              <a:rPr lang="en-US" dirty="0" smtClean="0"/>
              <a:t> </a:t>
            </a:r>
            <a:r>
              <a:rPr lang="en-US" dirty="0" err="1" smtClean="0"/>
              <a:t>truyền</a:t>
            </a:r>
            <a:r>
              <a:rPr lang="en-US" dirty="0" smtClean="0"/>
              <a:t> </a:t>
            </a:r>
            <a:r>
              <a:rPr lang="en-US" dirty="0" err="1" smtClean="0"/>
              <a:t>quảng</a:t>
            </a:r>
            <a:r>
              <a:rPr lang="en-US" dirty="0" smtClean="0"/>
              <a:t> </a:t>
            </a:r>
            <a:r>
              <a:rPr lang="en-US" dirty="0" err="1" smtClean="0"/>
              <a:t>bá</a:t>
            </a:r>
            <a:r>
              <a:rPr lang="en-US" dirty="0" smtClean="0"/>
              <a:t> </a:t>
            </a:r>
            <a:r>
              <a:rPr lang="en-US" dirty="0" err="1" smtClean="0"/>
              <a:t>rộng</a:t>
            </a:r>
            <a:r>
              <a:rPr lang="en-US" dirty="0" smtClean="0"/>
              <a:t> </a:t>
            </a:r>
            <a:r>
              <a:rPr lang="en-US" dirty="0" err="1" smtClean="0"/>
              <a:t>rãi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ca</a:t>
            </a:r>
            <a:r>
              <a:rPr lang="en-US" dirty="0" smtClean="0"/>
              <a:t> </a:t>
            </a:r>
            <a:r>
              <a:rPr lang="en-US" dirty="0" err="1" smtClean="0"/>
              <a:t>lâm</a:t>
            </a:r>
            <a:r>
              <a:rPr lang="en-US" dirty="0" smtClean="0"/>
              <a:t> </a:t>
            </a:r>
            <a:r>
              <a:rPr lang="en-US" dirty="0" err="1" smtClean="0"/>
              <a:t>sàng</a:t>
            </a:r>
            <a:r>
              <a:rPr lang="en-US" dirty="0" smtClean="0"/>
              <a:t>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r>
              <a:rPr lang="en-US" dirty="0" err="1" smtClean="0"/>
              <a:t>biết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rộng</a:t>
            </a:r>
            <a:r>
              <a:rPr lang="en-US" dirty="0" smtClean="0"/>
              <a:t> </a:t>
            </a:r>
            <a:r>
              <a:rPr lang="en-US" dirty="0" err="1" smtClean="0"/>
              <a:t>rãi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</a:t>
            </a:r>
            <a:r>
              <a:rPr lang="en-US" dirty="0" err="1" smtClean="0"/>
              <a:t>nữa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dừng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bàn</a:t>
            </a:r>
            <a:r>
              <a:rPr lang="en-US" dirty="0" smtClean="0"/>
              <a:t> </a:t>
            </a:r>
            <a:r>
              <a:rPr lang="en-US" dirty="0" err="1" smtClean="0"/>
              <a:t>ngón</a:t>
            </a:r>
            <a:r>
              <a:rPr lang="en-US" dirty="0" smtClean="0"/>
              <a:t> </a:t>
            </a:r>
            <a:r>
              <a:rPr lang="en-US" dirty="0" err="1" smtClean="0"/>
              <a:t>tay</a:t>
            </a:r>
            <a:r>
              <a:rPr lang="en-US" dirty="0" smtClean="0"/>
              <a:t> </a:t>
            </a:r>
            <a:r>
              <a:rPr lang="en-US" dirty="0" err="1" smtClean="0"/>
              <a:t>mà</a:t>
            </a:r>
            <a:r>
              <a:rPr lang="en-US" dirty="0" smtClean="0"/>
              <a:t> ở </a:t>
            </a:r>
            <a:r>
              <a:rPr lang="en-US" dirty="0" err="1" smtClean="0"/>
              <a:t>đầu,mặt,cổ,thân</a:t>
            </a:r>
            <a:r>
              <a:rPr lang="en-US" dirty="0" smtClean="0"/>
              <a:t> </a:t>
            </a:r>
            <a:r>
              <a:rPr lang="en-US" dirty="0" err="1" smtClean="0"/>
              <a:t>mình,chi</a:t>
            </a:r>
            <a:r>
              <a:rPr lang="en-US" dirty="0" smtClean="0"/>
              <a:t> </a:t>
            </a:r>
            <a:r>
              <a:rPr lang="en-US" dirty="0" err="1" smtClean="0"/>
              <a:t>dưới</a:t>
            </a:r>
            <a:r>
              <a:rPr lang="en-US" dirty="0" smtClean="0"/>
              <a:t>..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err="1" smtClean="0"/>
              <a:t>Nghiên</a:t>
            </a:r>
            <a:r>
              <a:rPr lang="en-US" dirty="0" smtClean="0"/>
              <a:t> </a:t>
            </a:r>
            <a:r>
              <a:rPr lang="en-US" dirty="0" err="1" smtClean="0"/>
              <a:t>cứu</a:t>
            </a:r>
            <a:r>
              <a:rPr lang="en-US" dirty="0" smtClean="0"/>
              <a:t> </a:t>
            </a:r>
            <a:r>
              <a:rPr lang="en-US" dirty="0" err="1" smtClean="0"/>
              <a:t>xây</a:t>
            </a:r>
            <a:r>
              <a:rPr lang="en-US" dirty="0" smtClean="0"/>
              <a:t> </a:t>
            </a:r>
            <a:r>
              <a:rPr lang="en-US" dirty="0" err="1" smtClean="0"/>
              <a:t>dựng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án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khai</a:t>
            </a:r>
            <a:r>
              <a:rPr lang="en-US" dirty="0" smtClean="0"/>
              <a:t>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nối</a:t>
            </a:r>
            <a:r>
              <a:rPr lang="en-US" dirty="0" smtClean="0"/>
              <a:t> vi </a:t>
            </a:r>
            <a:r>
              <a:rPr lang="en-US" dirty="0" err="1" smtClean="0"/>
              <a:t>phẩu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BVĐK </a:t>
            </a:r>
            <a:r>
              <a:rPr lang="en-US" dirty="0" err="1" smtClean="0"/>
              <a:t>Trí</a:t>
            </a:r>
            <a:r>
              <a:rPr lang="en-US" dirty="0" smtClean="0"/>
              <a:t> </a:t>
            </a:r>
            <a:r>
              <a:rPr lang="en-US" dirty="0" err="1" smtClean="0"/>
              <a:t>Đức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1 </a:t>
            </a:r>
            <a:r>
              <a:rPr lang="en-US" dirty="0" err="1" smtClean="0"/>
              <a:t>tương</a:t>
            </a:r>
            <a:r>
              <a:rPr lang="en-US" dirty="0" smtClean="0"/>
              <a:t> </a:t>
            </a:r>
            <a:r>
              <a:rPr lang="en-US" dirty="0" err="1" smtClean="0"/>
              <a:t>lai</a:t>
            </a:r>
            <a:r>
              <a:rPr lang="en-US" dirty="0" smtClean="0"/>
              <a:t> </a:t>
            </a:r>
            <a:r>
              <a:rPr lang="en-US" dirty="0" err="1" smtClean="0"/>
              <a:t>gần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78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58913" y="6006904"/>
            <a:ext cx="3997100" cy="381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bstruongchinh2014@gmail.com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603</TotalTime>
  <Words>506</Words>
  <Application>Microsoft Office PowerPoint</Application>
  <PresentationFormat>Custom</PresentationFormat>
  <Paragraphs>42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Ion</vt:lpstr>
      <vt:lpstr>Chuyên đề :Giới thiệu khái quát chung về phẩu thuật tạo hình và ứng dụng tại BVĐK Trí Đức Thành</vt:lpstr>
      <vt:lpstr>ĐẠI CƯƠNG PHẨU THUẬT TẠO HÌNH</vt:lpstr>
      <vt:lpstr>Vai trò của các phẩu thuật tạo hình</vt:lpstr>
      <vt:lpstr>PowerPoint Presentation</vt:lpstr>
      <vt:lpstr>PowerPoint Presentation</vt:lpstr>
      <vt:lpstr>Hình ảnh minh họa: </vt:lpstr>
      <vt:lpstr>Một vài ca lâm sàng tại BVĐK Trí Đức Thành:</vt:lpstr>
      <vt:lpstr>Hình ảnh: vạt advancemen bn : Vũ Thị Chiên,64t Đ/C: Cao Thịnh – Ngọc Lặc </vt:lpstr>
      <vt:lpstr>Ca lâm sàng: BN Lê văn cao,34t Đ/C: Vĩnh Hùng – Vĩnh Thịnh Chẩn đoán : vết thương mất búp ngón IV tay phải</vt:lpstr>
      <vt:lpstr>Ca lâm sàng: BN Nguyễn Văn Lục,37t Đ/C: Định Hưng – Yên Định Vào viện  ngày 16/5 vì vết thương mất búp ngón 4 tay trái do tnlđ  </vt:lpstr>
      <vt:lpstr>BN: Trịnh Đức Hoàng Minh,14t Đ/C: NgọC Sơn – Quán Lào Chẩn đoán : vết thương mất 1/3 mặt bên búp ngón II tay trái</vt:lpstr>
      <vt:lpstr>Nhận định và phương hướng phát triển :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10 Version 2</dc:creator>
  <cp:lastModifiedBy>Admin</cp:lastModifiedBy>
  <cp:revision>112</cp:revision>
  <cp:lastPrinted>2019-05-04T12:58:04Z</cp:lastPrinted>
  <dcterms:created xsi:type="dcterms:W3CDTF">2019-04-15T08:25:39Z</dcterms:created>
  <dcterms:modified xsi:type="dcterms:W3CDTF">2024-06-26T01:26:45Z</dcterms:modified>
</cp:coreProperties>
</file>