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95" r:id="rId14"/>
    <p:sldId id="268" r:id="rId15"/>
    <p:sldId id="269" r:id="rId16"/>
    <p:sldId id="270" r:id="rId17"/>
    <p:sldId id="271" r:id="rId18"/>
    <p:sldId id="296" r:id="rId19"/>
    <p:sldId id="272" r:id="rId20"/>
    <p:sldId id="273" r:id="rId21"/>
    <p:sldId id="274" r:id="rId22"/>
    <p:sldId id="294" r:id="rId23"/>
    <p:sldId id="275" r:id="rId24"/>
    <p:sldId id="276" r:id="rId25"/>
    <p:sldId id="277" r:id="rId26"/>
    <p:sldId id="278" r:id="rId27"/>
    <p:sldId id="279" r:id="rId28"/>
    <p:sldId id="280" r:id="rId29"/>
    <p:sldId id="282" r:id="rId30"/>
    <p:sldId id="283" r:id="rId31"/>
    <p:sldId id="285" r:id="rId32"/>
    <p:sldId id="286" r:id="rId33"/>
    <p:sldId id="287" r:id="rId34"/>
    <p:sldId id="288" r:id="rId35"/>
    <p:sldId id="289" r:id="rId36"/>
    <p:sldId id="290" r:id="rId37"/>
    <p:sldId id="291" r:id="rId38"/>
    <p:sldId id="292" r:id="rId39"/>
    <p:sldId id="293"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52D4362-93E4-4A93-A956-B7163883EA54}" type="datetimeFigureOut">
              <a:rPr lang="en-US" smtClean="0"/>
              <a:t>7/30/2024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1A2F9B4-D0C7-45B5-A9C9-F53103B5B06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52D4362-93E4-4A93-A956-B7163883EA54}" type="datetimeFigureOut">
              <a:rPr lang="en-US" smtClean="0"/>
              <a:t>7/30/2024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A2F9B4-D0C7-45B5-A9C9-F53103B5B060}"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52D4362-93E4-4A93-A956-B7163883EA54}" type="datetimeFigureOut">
              <a:rPr lang="en-US" smtClean="0"/>
              <a:t>7/30/2024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A2F9B4-D0C7-45B5-A9C9-F53103B5B060}"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52D4362-93E4-4A93-A956-B7163883EA54}" type="datetimeFigureOut">
              <a:rPr lang="en-US" smtClean="0"/>
              <a:t>7/30/2024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A2F9B4-D0C7-45B5-A9C9-F53103B5B060}"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52D4362-93E4-4A93-A956-B7163883EA54}" type="datetimeFigureOut">
              <a:rPr lang="en-US" smtClean="0"/>
              <a:t>7/30/2024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1A2F9B4-D0C7-45B5-A9C9-F53103B5B06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52D4362-93E4-4A93-A956-B7163883EA54}" type="datetimeFigureOut">
              <a:rPr lang="en-US" smtClean="0"/>
              <a:t>7/30/2024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1A2F9B4-D0C7-45B5-A9C9-F53103B5B060}"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52D4362-93E4-4A93-A956-B7163883EA54}" type="datetimeFigureOut">
              <a:rPr lang="en-US" smtClean="0"/>
              <a:t>7/30/2024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1A2F9B4-D0C7-45B5-A9C9-F53103B5B06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52D4362-93E4-4A93-A956-B7163883EA54}" type="datetimeFigureOut">
              <a:rPr lang="en-US" smtClean="0"/>
              <a:t>7/30/2024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A2F9B4-D0C7-45B5-A9C9-F53103B5B06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52D4362-93E4-4A93-A956-B7163883EA54}" type="datetimeFigureOut">
              <a:rPr lang="en-US" smtClean="0"/>
              <a:t>7/30/2024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1A2F9B4-D0C7-45B5-A9C9-F53103B5B060}"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52D4362-93E4-4A93-A956-B7163883EA54}" type="datetimeFigureOut">
              <a:rPr lang="en-US" smtClean="0"/>
              <a:t>7/30/2024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A2F9B4-D0C7-45B5-A9C9-F53103B5B06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52D4362-93E4-4A93-A956-B7163883EA54}" type="datetimeFigureOut">
              <a:rPr lang="en-US" smtClean="0"/>
              <a:t>7/30/2024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A2F9B4-D0C7-45B5-A9C9-F53103B5B06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52D4362-93E4-4A93-A956-B7163883EA54}" type="datetimeFigureOut">
              <a:rPr lang="en-US" smtClean="0"/>
              <a:t>7/30/2024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1A2F9B4-D0C7-45B5-A9C9-F53103B5B06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pt-BR" dirty="0">
                <a:latin typeface="Arial" pitchFamily="34" charset="0"/>
                <a:cs typeface="Arial" pitchFamily="34" charset="0"/>
              </a:rPr>
              <a:t>BỆNH LÝ CHOLESTEATOMA</a:t>
            </a:r>
            <a:r>
              <a:rPr lang="en-US" b="1" dirty="0"/>
              <a:t/>
            </a:r>
            <a:br>
              <a:rPr lang="en-US" b="1" dirty="0"/>
            </a:br>
            <a:endParaRPr lang="en-US" dirty="0"/>
          </a:p>
        </p:txBody>
      </p:sp>
      <p:sp>
        <p:nvSpPr>
          <p:cNvPr id="3" name="Subtitle 2"/>
          <p:cNvSpPr>
            <a:spLocks noGrp="1"/>
          </p:cNvSpPr>
          <p:nvPr>
            <p:ph type="subTitle" idx="1"/>
          </p:nvPr>
        </p:nvSpPr>
        <p:spPr>
          <a:xfrm>
            <a:off x="4495800" y="3886200"/>
            <a:ext cx="4038600" cy="914400"/>
          </a:xfrm>
        </p:spPr>
        <p:txBody>
          <a:bodyPr>
            <a:normAutofit fontScale="70000" lnSpcReduction="20000"/>
          </a:bodyPr>
          <a:lstStyle/>
          <a:p>
            <a:pPr algn="l"/>
            <a:r>
              <a:rPr lang="en-US" dirty="0" err="1" smtClean="0">
                <a:solidFill>
                  <a:schemeClr val="accent2">
                    <a:lumMod val="75000"/>
                  </a:schemeClr>
                </a:solidFill>
                <a:latin typeface="Arial" pitchFamily="34" charset="0"/>
                <a:cs typeface="Arial" pitchFamily="34" charset="0"/>
              </a:rPr>
              <a:t>Hướng</a:t>
            </a:r>
            <a:r>
              <a:rPr lang="en-US" dirty="0" smtClean="0">
                <a:solidFill>
                  <a:schemeClr val="accent2">
                    <a:lumMod val="75000"/>
                  </a:schemeClr>
                </a:solidFill>
                <a:latin typeface="Arial" pitchFamily="34" charset="0"/>
                <a:cs typeface="Arial" pitchFamily="34" charset="0"/>
              </a:rPr>
              <a:t> </a:t>
            </a:r>
            <a:r>
              <a:rPr lang="en-US" dirty="0" err="1" smtClean="0">
                <a:solidFill>
                  <a:schemeClr val="accent2">
                    <a:lumMod val="75000"/>
                  </a:schemeClr>
                </a:solidFill>
                <a:latin typeface="Arial" pitchFamily="34" charset="0"/>
                <a:cs typeface="Arial" pitchFamily="34" charset="0"/>
              </a:rPr>
              <a:t>dẫn</a:t>
            </a:r>
            <a:r>
              <a:rPr lang="en-US" dirty="0" smtClean="0">
                <a:solidFill>
                  <a:schemeClr val="accent2">
                    <a:lumMod val="75000"/>
                  </a:schemeClr>
                </a:solidFill>
                <a:latin typeface="Arial" pitchFamily="34" charset="0"/>
                <a:cs typeface="Arial" pitchFamily="34" charset="0"/>
              </a:rPr>
              <a:t>: BSCKII </a:t>
            </a:r>
            <a:r>
              <a:rPr lang="en-US" dirty="0" err="1" smtClean="0">
                <a:solidFill>
                  <a:schemeClr val="accent2">
                    <a:lumMod val="75000"/>
                  </a:schemeClr>
                </a:solidFill>
                <a:latin typeface="Arial" pitchFamily="34" charset="0"/>
                <a:cs typeface="Arial" pitchFamily="34" charset="0"/>
              </a:rPr>
              <a:t>Đới</a:t>
            </a:r>
            <a:r>
              <a:rPr lang="en-US" dirty="0" smtClean="0">
                <a:solidFill>
                  <a:schemeClr val="accent2">
                    <a:lumMod val="75000"/>
                  </a:schemeClr>
                </a:solidFill>
                <a:latin typeface="Arial" pitchFamily="34" charset="0"/>
                <a:cs typeface="Arial" pitchFamily="34" charset="0"/>
              </a:rPr>
              <a:t> </a:t>
            </a:r>
            <a:r>
              <a:rPr lang="en-US" dirty="0" err="1" smtClean="0">
                <a:solidFill>
                  <a:schemeClr val="accent2">
                    <a:lumMod val="75000"/>
                  </a:schemeClr>
                </a:solidFill>
                <a:latin typeface="Arial" pitchFamily="34" charset="0"/>
                <a:cs typeface="Arial" pitchFamily="34" charset="0"/>
              </a:rPr>
              <a:t>Xuân</a:t>
            </a:r>
            <a:r>
              <a:rPr lang="en-US" dirty="0" smtClean="0">
                <a:solidFill>
                  <a:schemeClr val="accent2">
                    <a:lumMod val="75000"/>
                  </a:schemeClr>
                </a:solidFill>
                <a:latin typeface="Arial" pitchFamily="34" charset="0"/>
                <a:cs typeface="Arial" pitchFamily="34" charset="0"/>
              </a:rPr>
              <a:t> An </a:t>
            </a:r>
          </a:p>
          <a:p>
            <a:r>
              <a:rPr lang="en-US" dirty="0" smtClean="0">
                <a:solidFill>
                  <a:schemeClr val="accent2">
                    <a:lumMod val="75000"/>
                  </a:schemeClr>
                </a:solidFill>
                <a:latin typeface="Arial" pitchFamily="34" charset="0"/>
                <a:cs typeface="Arial" pitchFamily="34" charset="0"/>
              </a:rPr>
              <a:t>BV TMH </a:t>
            </a:r>
            <a:r>
              <a:rPr lang="en-US" dirty="0" err="1" smtClean="0">
                <a:solidFill>
                  <a:schemeClr val="accent2">
                    <a:lumMod val="75000"/>
                  </a:schemeClr>
                </a:solidFill>
                <a:latin typeface="Arial" pitchFamily="34" charset="0"/>
                <a:cs typeface="Arial" pitchFamily="34" charset="0"/>
              </a:rPr>
              <a:t>Trung</a:t>
            </a:r>
            <a:r>
              <a:rPr lang="en-US" dirty="0" smtClean="0">
                <a:solidFill>
                  <a:schemeClr val="accent2">
                    <a:lumMod val="75000"/>
                  </a:schemeClr>
                </a:solidFill>
                <a:latin typeface="Arial" pitchFamily="34" charset="0"/>
                <a:cs typeface="Arial" pitchFamily="34" charset="0"/>
              </a:rPr>
              <a:t> </a:t>
            </a:r>
            <a:r>
              <a:rPr lang="en-US" dirty="0" err="1" smtClean="0">
                <a:solidFill>
                  <a:schemeClr val="accent2">
                    <a:lumMod val="75000"/>
                  </a:schemeClr>
                </a:solidFill>
                <a:latin typeface="Arial" pitchFamily="34" charset="0"/>
                <a:cs typeface="Arial" pitchFamily="34" charset="0"/>
              </a:rPr>
              <a:t>Ương</a:t>
            </a:r>
            <a:endParaRPr lang="en-US" dirty="0" smtClean="0">
              <a:solidFill>
                <a:schemeClr val="accent2">
                  <a:lumMod val="75000"/>
                </a:schemeClr>
              </a:solidFill>
              <a:latin typeface="Arial" pitchFamily="34" charset="0"/>
              <a:cs typeface="Arial" pitchFamily="34" charset="0"/>
            </a:endParaRPr>
          </a:p>
          <a:p>
            <a:pPr algn="l"/>
            <a:r>
              <a:rPr lang="en-US" dirty="0" err="1" smtClean="0">
                <a:solidFill>
                  <a:schemeClr val="accent2">
                    <a:lumMod val="75000"/>
                  </a:schemeClr>
                </a:solidFill>
                <a:latin typeface="Arial" pitchFamily="34" charset="0"/>
                <a:cs typeface="Arial" pitchFamily="34" charset="0"/>
              </a:rPr>
              <a:t>Trình</a:t>
            </a:r>
            <a:r>
              <a:rPr lang="en-US" dirty="0" smtClean="0">
                <a:solidFill>
                  <a:schemeClr val="accent2">
                    <a:lumMod val="75000"/>
                  </a:schemeClr>
                </a:solidFill>
                <a:latin typeface="Arial" pitchFamily="34" charset="0"/>
                <a:cs typeface="Arial" pitchFamily="34" charset="0"/>
              </a:rPr>
              <a:t> </a:t>
            </a:r>
            <a:r>
              <a:rPr lang="en-US" dirty="0" err="1" smtClean="0">
                <a:solidFill>
                  <a:schemeClr val="accent2">
                    <a:lumMod val="75000"/>
                  </a:schemeClr>
                </a:solidFill>
                <a:latin typeface="Arial" pitchFamily="34" charset="0"/>
                <a:cs typeface="Arial" pitchFamily="34" charset="0"/>
              </a:rPr>
              <a:t>bày</a:t>
            </a:r>
            <a:r>
              <a:rPr lang="en-US" dirty="0" smtClean="0">
                <a:solidFill>
                  <a:schemeClr val="accent2">
                    <a:lumMod val="75000"/>
                  </a:schemeClr>
                </a:solidFill>
                <a:latin typeface="Arial" pitchFamily="34" charset="0"/>
                <a:cs typeface="Arial" pitchFamily="34" charset="0"/>
              </a:rPr>
              <a:t>: </a:t>
            </a:r>
            <a:r>
              <a:rPr lang="en-US" dirty="0" err="1" smtClean="0">
                <a:solidFill>
                  <a:schemeClr val="accent2">
                    <a:lumMod val="75000"/>
                  </a:schemeClr>
                </a:solidFill>
                <a:latin typeface="Arial" pitchFamily="34" charset="0"/>
                <a:cs typeface="Arial" pitchFamily="34" charset="0"/>
              </a:rPr>
              <a:t>Bs</a:t>
            </a:r>
            <a:r>
              <a:rPr lang="en-US" dirty="0" smtClean="0">
                <a:solidFill>
                  <a:schemeClr val="accent2">
                    <a:lumMod val="75000"/>
                  </a:schemeClr>
                </a:solidFill>
                <a:latin typeface="Arial" pitchFamily="34" charset="0"/>
                <a:cs typeface="Arial" pitchFamily="34" charset="0"/>
              </a:rPr>
              <a:t> </a:t>
            </a:r>
            <a:r>
              <a:rPr lang="en-US" dirty="0" err="1" smtClean="0">
                <a:solidFill>
                  <a:schemeClr val="accent2">
                    <a:lumMod val="75000"/>
                  </a:schemeClr>
                </a:solidFill>
                <a:latin typeface="Arial" pitchFamily="34" charset="0"/>
                <a:cs typeface="Arial" pitchFamily="34" charset="0"/>
              </a:rPr>
              <a:t>Đỗ</a:t>
            </a:r>
            <a:r>
              <a:rPr lang="en-US" dirty="0" smtClean="0">
                <a:solidFill>
                  <a:schemeClr val="accent2">
                    <a:lumMod val="75000"/>
                  </a:schemeClr>
                </a:solidFill>
                <a:latin typeface="Arial" pitchFamily="34" charset="0"/>
                <a:cs typeface="Arial" pitchFamily="34" charset="0"/>
              </a:rPr>
              <a:t> </a:t>
            </a:r>
            <a:r>
              <a:rPr lang="en-US" dirty="0" err="1" smtClean="0">
                <a:solidFill>
                  <a:schemeClr val="accent2">
                    <a:lumMod val="75000"/>
                  </a:schemeClr>
                </a:solidFill>
                <a:latin typeface="Arial" pitchFamily="34" charset="0"/>
                <a:cs typeface="Arial" pitchFamily="34" charset="0"/>
              </a:rPr>
              <a:t>Đức</a:t>
            </a:r>
            <a:r>
              <a:rPr lang="en-US" dirty="0" smtClean="0">
                <a:solidFill>
                  <a:schemeClr val="accent2">
                    <a:lumMod val="75000"/>
                  </a:schemeClr>
                </a:solidFill>
                <a:latin typeface="Arial" pitchFamily="34" charset="0"/>
                <a:cs typeface="Arial" pitchFamily="34" charset="0"/>
              </a:rPr>
              <a:t> </a:t>
            </a:r>
            <a:r>
              <a:rPr lang="en-US" dirty="0" err="1" smtClean="0">
                <a:solidFill>
                  <a:schemeClr val="accent2">
                    <a:lumMod val="75000"/>
                  </a:schemeClr>
                </a:solidFill>
                <a:latin typeface="Arial" pitchFamily="34" charset="0"/>
                <a:cs typeface="Arial" pitchFamily="34" charset="0"/>
              </a:rPr>
              <a:t>Anh</a:t>
            </a:r>
            <a:endParaRPr lang="en-US" dirty="0">
              <a:solidFill>
                <a:schemeClr val="accent2">
                  <a:lumMod val="75000"/>
                </a:schemeClr>
              </a:solidFill>
              <a:latin typeface="Arial" pitchFamily="34" charset="0"/>
              <a:cs typeface="Arial"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1400" y="0"/>
            <a:ext cx="1752600" cy="1752600"/>
          </a:xfrm>
          <a:prstGeom prst="rect">
            <a:avLst/>
          </a:prstGeom>
        </p:spPr>
      </p:pic>
    </p:spTree>
    <p:extLst>
      <p:ext uri="{BB962C8B-B14F-4D97-AF65-F5344CB8AC3E}">
        <p14:creationId xmlns:p14="http://schemas.microsoft.com/office/powerpoint/2010/main" val="3278560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just"/>
            <a:r>
              <a:rPr lang="en-US" sz="2800" dirty="0" err="1">
                <a:latin typeface="Arial" pitchFamily="34" charset="0"/>
                <a:cs typeface="Arial" pitchFamily="34" charset="0"/>
              </a:rPr>
              <a:t>Cholesteatoma</a:t>
            </a:r>
            <a:r>
              <a:rPr lang="en-US" sz="2800" dirty="0">
                <a:latin typeface="Arial" pitchFamily="34" charset="0"/>
                <a:cs typeface="Arial" pitchFamily="34" charset="0"/>
              </a:rPr>
              <a:t> </a:t>
            </a:r>
            <a:r>
              <a:rPr lang="en-US" sz="2800" dirty="0" err="1">
                <a:latin typeface="Arial" pitchFamily="34" charset="0"/>
                <a:cs typeface="Arial" pitchFamily="34" charset="0"/>
              </a:rPr>
              <a:t>là</a:t>
            </a:r>
            <a:r>
              <a:rPr lang="en-US" sz="2800" dirty="0">
                <a:latin typeface="Arial" pitchFamily="34" charset="0"/>
                <a:cs typeface="Arial" pitchFamily="34" charset="0"/>
              </a:rPr>
              <a:t> </a:t>
            </a:r>
            <a:r>
              <a:rPr lang="en-US" sz="2800" dirty="0" err="1">
                <a:latin typeface="Arial" pitchFamily="34" charset="0"/>
                <a:cs typeface="Arial" pitchFamily="34" charset="0"/>
              </a:rPr>
              <a:t>một</a:t>
            </a:r>
            <a:r>
              <a:rPr lang="en-US" sz="2800" dirty="0">
                <a:latin typeface="Arial" pitchFamily="34" charset="0"/>
                <a:cs typeface="Arial" pitchFamily="34" charset="0"/>
              </a:rPr>
              <a:t> </a:t>
            </a:r>
            <a:r>
              <a:rPr lang="en-US" sz="2800" dirty="0" err="1">
                <a:latin typeface="Arial" pitchFamily="34" charset="0"/>
                <a:cs typeface="Arial" pitchFamily="34" charset="0"/>
              </a:rPr>
              <a:t>thương</a:t>
            </a:r>
            <a:r>
              <a:rPr lang="en-US" sz="2800" dirty="0">
                <a:latin typeface="Arial" pitchFamily="34" charset="0"/>
                <a:cs typeface="Arial" pitchFamily="34" charset="0"/>
              </a:rPr>
              <a:t> </a:t>
            </a:r>
            <a:r>
              <a:rPr lang="en-US" sz="2800" dirty="0" err="1">
                <a:latin typeface="Arial" pitchFamily="34" charset="0"/>
                <a:cs typeface="Arial" pitchFamily="34" charset="0"/>
              </a:rPr>
              <a:t>tổn</a:t>
            </a:r>
            <a:r>
              <a:rPr lang="en-US" sz="2800" dirty="0">
                <a:latin typeface="Arial" pitchFamily="34" charset="0"/>
                <a:cs typeface="Arial" pitchFamily="34" charset="0"/>
              </a:rPr>
              <a:t> </a:t>
            </a:r>
            <a:r>
              <a:rPr lang="en-US" sz="2800" dirty="0" err="1">
                <a:latin typeface="Arial" pitchFamily="34" charset="0"/>
                <a:cs typeface="Arial" pitchFamily="34" charset="0"/>
              </a:rPr>
              <a:t>có</a:t>
            </a:r>
            <a:r>
              <a:rPr lang="en-US" sz="2800" dirty="0">
                <a:latin typeface="Arial" pitchFamily="34" charset="0"/>
                <a:cs typeface="Arial" pitchFamily="34" charset="0"/>
              </a:rPr>
              <a:t> </a:t>
            </a:r>
            <a:r>
              <a:rPr lang="en-US" sz="2800" dirty="0" err="1">
                <a:latin typeface="Arial" pitchFamily="34" charset="0"/>
                <a:cs typeface="Arial" pitchFamily="34" charset="0"/>
              </a:rPr>
              <a:t>bản</a:t>
            </a:r>
            <a:r>
              <a:rPr lang="en-US" sz="2800" dirty="0">
                <a:latin typeface="Arial" pitchFamily="34" charset="0"/>
                <a:cs typeface="Arial" pitchFamily="34" charset="0"/>
              </a:rPr>
              <a:t> </a:t>
            </a:r>
            <a:r>
              <a:rPr lang="en-US" sz="2800" dirty="0" err="1">
                <a:latin typeface="Arial" pitchFamily="34" charset="0"/>
                <a:cs typeface="Arial" pitchFamily="34" charset="0"/>
              </a:rPr>
              <a:t>chất</a:t>
            </a:r>
            <a:r>
              <a:rPr lang="en-US" sz="2800" dirty="0">
                <a:latin typeface="Arial" pitchFamily="34" charset="0"/>
                <a:cs typeface="Arial" pitchFamily="34" charset="0"/>
              </a:rPr>
              <a:t> </a:t>
            </a:r>
            <a:r>
              <a:rPr lang="en-US" sz="2800" dirty="0" err="1">
                <a:latin typeface="Arial" pitchFamily="34" charset="0"/>
                <a:cs typeface="Arial" pitchFamily="34" charset="0"/>
              </a:rPr>
              <a:t>là</a:t>
            </a:r>
            <a:r>
              <a:rPr lang="en-US" sz="2800" dirty="0">
                <a:latin typeface="Arial" pitchFamily="34" charset="0"/>
                <a:cs typeface="Arial" pitchFamily="34" charset="0"/>
              </a:rPr>
              <a:t> </a:t>
            </a:r>
            <a:r>
              <a:rPr lang="en-US" sz="2800" dirty="0" err="1">
                <a:latin typeface="Arial" pitchFamily="34" charset="0"/>
                <a:cs typeface="Arial" pitchFamily="34" charset="0"/>
              </a:rPr>
              <a:t>biểu</a:t>
            </a:r>
            <a:r>
              <a:rPr lang="en-US" sz="2800" dirty="0">
                <a:latin typeface="Arial" pitchFamily="34" charset="0"/>
                <a:cs typeface="Arial" pitchFamily="34" charset="0"/>
              </a:rPr>
              <a:t> </a:t>
            </a:r>
            <a:r>
              <a:rPr lang="en-US" sz="2800" dirty="0" err="1">
                <a:latin typeface="Arial" pitchFamily="34" charset="0"/>
                <a:cs typeface="Arial" pitchFamily="34" charset="0"/>
              </a:rPr>
              <a:t>mô</a:t>
            </a:r>
            <a:r>
              <a:rPr lang="en-US" sz="2800" dirty="0">
                <a:latin typeface="Arial" pitchFamily="34" charset="0"/>
                <a:cs typeface="Arial" pitchFamily="34" charset="0"/>
              </a:rPr>
              <a:t> </a:t>
            </a:r>
            <a:r>
              <a:rPr lang="en-US" sz="2800" dirty="0" err="1">
                <a:latin typeface="Arial" pitchFamily="34" charset="0"/>
                <a:cs typeface="Arial" pitchFamily="34" charset="0"/>
              </a:rPr>
              <a:t>vảy</a:t>
            </a:r>
            <a:r>
              <a:rPr lang="en-US" sz="2800" dirty="0">
                <a:latin typeface="Arial" pitchFamily="34" charset="0"/>
                <a:cs typeface="Arial" pitchFamily="34" charset="0"/>
              </a:rPr>
              <a:t> </a:t>
            </a:r>
            <a:r>
              <a:rPr lang="en-US" sz="2800" dirty="0" err="1">
                <a:latin typeface="Arial" pitchFamily="34" charset="0"/>
                <a:cs typeface="Arial" pitchFamily="34" charset="0"/>
              </a:rPr>
              <a:t>phân</a:t>
            </a:r>
            <a:r>
              <a:rPr lang="en-US" sz="2800" dirty="0">
                <a:latin typeface="Arial" pitchFamily="34" charset="0"/>
                <a:cs typeface="Arial" pitchFamily="34" charset="0"/>
              </a:rPr>
              <a:t> </a:t>
            </a:r>
            <a:r>
              <a:rPr lang="en-US" sz="2800" dirty="0" err="1">
                <a:latin typeface="Arial" pitchFamily="34" charset="0"/>
                <a:cs typeface="Arial" pitchFamily="34" charset="0"/>
              </a:rPr>
              <a:t>tầng</a:t>
            </a:r>
            <a:r>
              <a:rPr lang="en-US" sz="2800" dirty="0">
                <a:latin typeface="Arial" pitchFamily="34" charset="0"/>
                <a:cs typeface="Arial" pitchFamily="34" charset="0"/>
              </a:rPr>
              <a:t> </a:t>
            </a:r>
            <a:r>
              <a:rPr lang="en-US" sz="2800" dirty="0" err="1">
                <a:latin typeface="Arial" pitchFamily="34" charset="0"/>
                <a:cs typeface="Arial" pitchFamily="34" charset="0"/>
              </a:rPr>
              <a:t>có</a:t>
            </a:r>
            <a:r>
              <a:rPr lang="en-US" sz="2800" dirty="0">
                <a:latin typeface="Arial" pitchFamily="34" charset="0"/>
                <a:cs typeface="Arial" pitchFamily="34" charset="0"/>
              </a:rPr>
              <a:t> </a:t>
            </a:r>
            <a:r>
              <a:rPr lang="en-US" sz="2800" dirty="0" err="1">
                <a:latin typeface="Arial" pitchFamily="34" charset="0"/>
                <a:cs typeface="Arial" pitchFamily="34" charset="0"/>
              </a:rPr>
              <a:t>chứa</a:t>
            </a:r>
            <a:r>
              <a:rPr lang="en-US" sz="2800" dirty="0">
                <a:latin typeface="Arial" pitchFamily="34" charset="0"/>
                <a:cs typeface="Arial" pitchFamily="34" charset="0"/>
              </a:rPr>
              <a:t> </a:t>
            </a:r>
            <a:r>
              <a:rPr lang="en-US" sz="2800" dirty="0" err="1">
                <a:latin typeface="Arial" pitchFamily="34" charset="0"/>
                <a:cs typeface="Arial" pitchFamily="34" charset="0"/>
              </a:rPr>
              <a:t>lớp</a:t>
            </a:r>
            <a:r>
              <a:rPr lang="en-US" sz="2800" dirty="0">
                <a:latin typeface="Arial" pitchFamily="34" charset="0"/>
                <a:cs typeface="Arial" pitchFamily="34" charset="0"/>
              </a:rPr>
              <a:t> </a:t>
            </a:r>
            <a:r>
              <a:rPr lang="en-US" sz="2800" dirty="0" err="1">
                <a:latin typeface="Arial" pitchFamily="34" charset="0"/>
                <a:cs typeface="Arial" pitchFamily="34" charset="0"/>
              </a:rPr>
              <a:t>sừng</a:t>
            </a:r>
            <a:r>
              <a:rPr lang="en-US" sz="2800" dirty="0">
                <a:latin typeface="Arial" pitchFamily="34" charset="0"/>
                <a:cs typeface="Arial" pitchFamily="34" charset="0"/>
              </a:rPr>
              <a:t> keratin </a:t>
            </a:r>
            <a:r>
              <a:rPr lang="en-US" sz="2800" dirty="0" err="1">
                <a:latin typeface="Arial" pitchFamily="34" charset="0"/>
                <a:cs typeface="Arial" pitchFamily="34" charset="0"/>
              </a:rPr>
              <a:t>phát</a:t>
            </a:r>
            <a:r>
              <a:rPr lang="en-US" sz="2800" dirty="0">
                <a:latin typeface="Arial" pitchFamily="34" charset="0"/>
                <a:cs typeface="Arial" pitchFamily="34" charset="0"/>
              </a:rPr>
              <a:t> </a:t>
            </a:r>
            <a:r>
              <a:rPr lang="en-US" sz="2800" dirty="0" err="1">
                <a:latin typeface="Arial" pitchFamily="34" charset="0"/>
                <a:cs typeface="Arial" pitchFamily="34" charset="0"/>
              </a:rPr>
              <a:t>triển</a:t>
            </a:r>
            <a:r>
              <a:rPr lang="en-US" sz="2800" dirty="0">
                <a:latin typeface="Arial" pitchFamily="34" charset="0"/>
                <a:cs typeface="Arial" pitchFamily="34" charset="0"/>
              </a:rPr>
              <a:t> </a:t>
            </a:r>
            <a:r>
              <a:rPr lang="en-US" sz="2800" dirty="0" err="1">
                <a:latin typeface="Arial" pitchFamily="34" charset="0"/>
                <a:cs typeface="Arial" pitchFamily="34" charset="0"/>
              </a:rPr>
              <a:t>từ</a:t>
            </a:r>
            <a:r>
              <a:rPr lang="en-US" sz="2800" dirty="0">
                <a:latin typeface="Arial" pitchFamily="34" charset="0"/>
                <a:cs typeface="Arial" pitchFamily="34" charset="0"/>
              </a:rPr>
              <a:t> </a:t>
            </a:r>
            <a:r>
              <a:rPr lang="en-US" sz="2800" dirty="0" err="1">
                <a:latin typeface="Arial" pitchFamily="34" charset="0"/>
                <a:cs typeface="Arial" pitchFamily="34" charset="0"/>
              </a:rPr>
              <a:t>niêm</a:t>
            </a:r>
            <a:r>
              <a:rPr lang="en-US" sz="2800" dirty="0">
                <a:latin typeface="Arial" pitchFamily="34" charset="0"/>
                <a:cs typeface="Arial" pitchFamily="34" charset="0"/>
              </a:rPr>
              <a:t> </a:t>
            </a:r>
            <a:r>
              <a:rPr lang="en-US" sz="2800" dirty="0" err="1">
                <a:latin typeface="Arial" pitchFamily="34" charset="0"/>
                <a:cs typeface="Arial" pitchFamily="34" charset="0"/>
              </a:rPr>
              <a:t>mạc</a:t>
            </a:r>
            <a:r>
              <a:rPr lang="en-US" sz="2800" dirty="0">
                <a:latin typeface="Arial" pitchFamily="34" charset="0"/>
                <a:cs typeface="Arial" pitchFamily="34" charset="0"/>
              </a:rPr>
              <a:t> </a:t>
            </a:r>
            <a:r>
              <a:rPr lang="en-US" sz="2800" dirty="0" err="1">
                <a:latin typeface="Arial" pitchFamily="34" charset="0"/>
                <a:cs typeface="Arial" pitchFamily="34" charset="0"/>
              </a:rPr>
              <a:t>phủ</a:t>
            </a:r>
            <a:r>
              <a:rPr lang="en-US" sz="2800" dirty="0">
                <a:latin typeface="Arial" pitchFamily="34" charset="0"/>
                <a:cs typeface="Arial" pitchFamily="34" charset="0"/>
              </a:rPr>
              <a:t> </a:t>
            </a:r>
            <a:r>
              <a:rPr lang="en-US" sz="2800" dirty="0" err="1">
                <a:latin typeface="Arial" pitchFamily="34" charset="0"/>
                <a:cs typeface="Arial" pitchFamily="34" charset="0"/>
              </a:rPr>
              <a:t>bên</a:t>
            </a:r>
            <a:r>
              <a:rPr lang="en-US" sz="2800" dirty="0">
                <a:latin typeface="Arial" pitchFamily="34" charset="0"/>
                <a:cs typeface="Arial" pitchFamily="34" charset="0"/>
              </a:rPr>
              <a:t> </a:t>
            </a:r>
            <a:r>
              <a:rPr lang="en-US" sz="2800" dirty="0" err="1">
                <a:latin typeface="Arial" pitchFamily="34" charset="0"/>
                <a:cs typeface="Arial" pitchFamily="34" charset="0"/>
              </a:rPr>
              <a:t>trong</a:t>
            </a:r>
            <a:r>
              <a:rPr lang="en-US" sz="2800" dirty="0">
                <a:latin typeface="Arial" pitchFamily="34" charset="0"/>
                <a:cs typeface="Arial" pitchFamily="34" charset="0"/>
              </a:rPr>
              <a:t> </a:t>
            </a:r>
            <a:r>
              <a:rPr lang="en-US" sz="2800" dirty="0" err="1">
                <a:latin typeface="Arial" pitchFamily="34" charset="0"/>
                <a:cs typeface="Arial" pitchFamily="34" charset="0"/>
              </a:rPr>
              <a:t>xương</a:t>
            </a:r>
            <a:r>
              <a:rPr lang="en-US" sz="2800" dirty="0">
                <a:latin typeface="Arial" pitchFamily="34" charset="0"/>
                <a:cs typeface="Arial" pitchFamily="34" charset="0"/>
              </a:rPr>
              <a:t> </a:t>
            </a:r>
            <a:r>
              <a:rPr lang="en-US" sz="2800" dirty="0" err="1">
                <a:latin typeface="Arial" pitchFamily="34" charset="0"/>
                <a:cs typeface="Arial" pitchFamily="34" charset="0"/>
              </a:rPr>
              <a:t>thái</a:t>
            </a:r>
            <a:r>
              <a:rPr lang="en-US" sz="2800" dirty="0">
                <a:latin typeface="Arial" pitchFamily="34" charset="0"/>
                <a:cs typeface="Arial" pitchFamily="34" charset="0"/>
              </a:rPr>
              <a:t> </a:t>
            </a:r>
            <a:r>
              <a:rPr lang="en-US" sz="2800" dirty="0" err="1" smtClean="0">
                <a:latin typeface="Arial" pitchFamily="34" charset="0"/>
                <a:cs typeface="Arial" pitchFamily="34" charset="0"/>
              </a:rPr>
              <a:t>dương</a:t>
            </a:r>
            <a:r>
              <a:rPr lang="en-US" sz="2800" dirty="0" smtClean="0">
                <a:latin typeface="Arial" pitchFamily="34" charset="0"/>
                <a:cs typeface="Arial" pitchFamily="34" charset="0"/>
              </a:rPr>
              <a:t>. </a:t>
            </a:r>
            <a:r>
              <a:rPr lang="en-US" sz="2800" dirty="0" err="1">
                <a:latin typeface="Arial" pitchFamily="34" charset="0"/>
                <a:cs typeface="Arial" pitchFamily="34" charset="0"/>
              </a:rPr>
              <a:t>Cholesteatoma</a:t>
            </a:r>
            <a:r>
              <a:rPr lang="en-US" sz="2800" dirty="0">
                <a:latin typeface="Arial" pitchFamily="34" charset="0"/>
                <a:cs typeface="Arial" pitchFamily="34" charset="0"/>
              </a:rPr>
              <a:t> </a:t>
            </a:r>
            <a:r>
              <a:rPr lang="en-US" sz="2800" dirty="0" err="1">
                <a:latin typeface="Arial" pitchFamily="34" charset="0"/>
                <a:cs typeface="Arial" pitchFamily="34" charset="0"/>
              </a:rPr>
              <a:t>thường</a:t>
            </a:r>
            <a:r>
              <a:rPr lang="en-US" sz="2800" dirty="0">
                <a:latin typeface="Arial" pitchFamily="34" charset="0"/>
                <a:cs typeface="Arial" pitchFamily="34" charset="0"/>
              </a:rPr>
              <a:t> </a:t>
            </a:r>
            <a:r>
              <a:rPr lang="en-US" sz="2800" dirty="0" err="1">
                <a:latin typeface="Arial" pitchFamily="34" charset="0"/>
                <a:cs typeface="Arial" pitchFamily="34" charset="0"/>
              </a:rPr>
              <a:t>phát</a:t>
            </a:r>
            <a:r>
              <a:rPr lang="en-US" sz="2800" dirty="0">
                <a:latin typeface="Arial" pitchFamily="34" charset="0"/>
                <a:cs typeface="Arial" pitchFamily="34" charset="0"/>
              </a:rPr>
              <a:t> </a:t>
            </a:r>
            <a:r>
              <a:rPr lang="en-US" sz="2800" dirty="0" err="1">
                <a:latin typeface="Arial" pitchFamily="34" charset="0"/>
                <a:cs typeface="Arial" pitchFamily="34" charset="0"/>
              </a:rPr>
              <a:t>triển</a:t>
            </a:r>
            <a:r>
              <a:rPr lang="en-US" sz="2800" dirty="0">
                <a:latin typeface="Arial" pitchFamily="34" charset="0"/>
                <a:cs typeface="Arial" pitchFamily="34" charset="0"/>
              </a:rPr>
              <a:t> ở tai </a:t>
            </a:r>
            <a:r>
              <a:rPr lang="en-US" sz="2800" dirty="0" err="1">
                <a:latin typeface="Arial" pitchFamily="34" charset="0"/>
                <a:cs typeface="Arial" pitchFamily="34" charset="0"/>
              </a:rPr>
              <a:t>giữa</a:t>
            </a:r>
            <a:r>
              <a:rPr lang="en-US" sz="2800" dirty="0">
                <a:latin typeface="Arial" pitchFamily="34" charset="0"/>
                <a:cs typeface="Arial" pitchFamily="34" charset="0"/>
              </a:rPr>
              <a:t> </a:t>
            </a:r>
            <a:r>
              <a:rPr lang="en-US" sz="2800" dirty="0" err="1">
                <a:latin typeface="Arial" pitchFamily="34" charset="0"/>
                <a:cs typeface="Arial" pitchFamily="34" charset="0"/>
              </a:rPr>
              <a:t>và</a:t>
            </a:r>
            <a:r>
              <a:rPr lang="en-US" sz="2800" dirty="0">
                <a:latin typeface="Arial" pitchFamily="34" charset="0"/>
                <a:cs typeface="Arial" pitchFamily="34" charset="0"/>
              </a:rPr>
              <a:t> </a:t>
            </a:r>
            <a:r>
              <a:rPr lang="en-US" sz="2800" dirty="0" err="1">
                <a:latin typeface="Arial" pitchFamily="34" charset="0"/>
                <a:cs typeface="Arial" pitchFamily="34" charset="0"/>
              </a:rPr>
              <a:t>xương</a:t>
            </a:r>
            <a:r>
              <a:rPr lang="en-US" sz="2800" dirty="0">
                <a:latin typeface="Arial" pitchFamily="34" charset="0"/>
                <a:cs typeface="Arial" pitchFamily="34" charset="0"/>
              </a:rPr>
              <a:t> </a:t>
            </a:r>
            <a:r>
              <a:rPr lang="en-US" sz="2800" dirty="0" err="1">
                <a:latin typeface="Arial" pitchFamily="34" charset="0"/>
                <a:cs typeface="Arial" pitchFamily="34" charset="0"/>
              </a:rPr>
              <a:t>chũm</a:t>
            </a:r>
            <a:r>
              <a:rPr lang="en-US" sz="2800" dirty="0">
                <a:latin typeface="Arial" pitchFamily="34" charset="0"/>
                <a:cs typeface="Arial" pitchFamily="34" charset="0"/>
              </a:rPr>
              <a:t> </a:t>
            </a:r>
            <a:r>
              <a:rPr lang="en-US" sz="2800" dirty="0" err="1">
                <a:latin typeface="Arial" pitchFamily="34" charset="0"/>
                <a:cs typeface="Arial" pitchFamily="34" charset="0"/>
              </a:rPr>
              <a:t>nhưng</a:t>
            </a:r>
            <a:r>
              <a:rPr lang="en-US" sz="2800" dirty="0">
                <a:latin typeface="Arial" pitchFamily="34" charset="0"/>
                <a:cs typeface="Arial" pitchFamily="34" charset="0"/>
              </a:rPr>
              <a:t> </a:t>
            </a:r>
            <a:r>
              <a:rPr lang="en-US" sz="2800" dirty="0" err="1">
                <a:latin typeface="Arial" pitchFamily="34" charset="0"/>
                <a:cs typeface="Arial" pitchFamily="34" charset="0"/>
              </a:rPr>
              <a:t>cũng</a:t>
            </a:r>
            <a:r>
              <a:rPr lang="en-US" sz="2800" dirty="0">
                <a:latin typeface="Arial" pitchFamily="34" charset="0"/>
                <a:cs typeface="Arial" pitchFamily="34" charset="0"/>
              </a:rPr>
              <a:t> </a:t>
            </a:r>
            <a:r>
              <a:rPr lang="en-US" sz="2800" dirty="0" err="1">
                <a:latin typeface="Arial" pitchFamily="34" charset="0"/>
                <a:cs typeface="Arial" pitchFamily="34" charset="0"/>
              </a:rPr>
              <a:t>có</a:t>
            </a:r>
            <a:r>
              <a:rPr lang="en-US" sz="2800" dirty="0">
                <a:latin typeface="Arial" pitchFamily="34" charset="0"/>
                <a:cs typeface="Arial" pitchFamily="34" charset="0"/>
              </a:rPr>
              <a:t> </a:t>
            </a:r>
            <a:r>
              <a:rPr lang="en-US" sz="2800" dirty="0" err="1">
                <a:latin typeface="Arial" pitchFamily="34" charset="0"/>
                <a:cs typeface="Arial" pitchFamily="34" charset="0"/>
              </a:rPr>
              <a:t>thể</a:t>
            </a:r>
            <a:r>
              <a:rPr lang="en-US" sz="2800" dirty="0">
                <a:latin typeface="Arial" pitchFamily="34" charset="0"/>
                <a:cs typeface="Arial" pitchFamily="34" charset="0"/>
              </a:rPr>
              <a:t> ở </a:t>
            </a:r>
            <a:r>
              <a:rPr lang="en-US" sz="2800" dirty="0" err="1">
                <a:latin typeface="Arial" pitchFamily="34" charset="0"/>
                <a:cs typeface="Arial" pitchFamily="34" charset="0"/>
              </a:rPr>
              <a:t>những</a:t>
            </a:r>
            <a:r>
              <a:rPr lang="en-US" sz="2800" dirty="0">
                <a:latin typeface="Arial" pitchFamily="34" charset="0"/>
                <a:cs typeface="Arial" pitchFamily="34" charset="0"/>
              </a:rPr>
              <a:t> </a:t>
            </a:r>
            <a:r>
              <a:rPr lang="en-US" sz="2800" dirty="0" err="1">
                <a:latin typeface="Arial" pitchFamily="34" charset="0"/>
                <a:cs typeface="Arial" pitchFamily="34" charset="0"/>
              </a:rPr>
              <a:t>vị</a:t>
            </a:r>
            <a:r>
              <a:rPr lang="en-US" sz="2800" dirty="0">
                <a:latin typeface="Arial" pitchFamily="34" charset="0"/>
                <a:cs typeface="Arial" pitchFamily="34" charset="0"/>
              </a:rPr>
              <a:t> </a:t>
            </a:r>
            <a:r>
              <a:rPr lang="en-US" sz="2800" dirty="0" err="1">
                <a:latin typeface="Arial" pitchFamily="34" charset="0"/>
                <a:cs typeface="Arial" pitchFamily="34" charset="0"/>
              </a:rPr>
              <a:t>trí</a:t>
            </a:r>
            <a:r>
              <a:rPr lang="en-US" sz="2800" dirty="0">
                <a:latin typeface="Arial" pitchFamily="34" charset="0"/>
                <a:cs typeface="Arial" pitchFamily="34" charset="0"/>
              </a:rPr>
              <a:t> </a:t>
            </a:r>
            <a:r>
              <a:rPr lang="en-US" sz="2800" dirty="0" err="1">
                <a:latin typeface="Arial" pitchFamily="34" charset="0"/>
                <a:cs typeface="Arial" pitchFamily="34" charset="0"/>
              </a:rPr>
              <a:t>khác</a:t>
            </a:r>
            <a:r>
              <a:rPr lang="en-US" sz="2800" dirty="0">
                <a:latin typeface="Arial" pitchFamily="34" charset="0"/>
                <a:cs typeface="Arial" pitchFamily="34" charset="0"/>
              </a:rPr>
              <a:t> </a:t>
            </a:r>
            <a:r>
              <a:rPr lang="en-US" sz="2800" dirty="0" err="1">
                <a:latin typeface="Arial" pitchFamily="34" charset="0"/>
                <a:cs typeface="Arial" pitchFamily="34" charset="0"/>
              </a:rPr>
              <a:t>trong</a:t>
            </a:r>
            <a:r>
              <a:rPr lang="en-US" sz="2800" dirty="0">
                <a:latin typeface="Arial" pitchFamily="34" charset="0"/>
                <a:cs typeface="Arial" pitchFamily="34" charset="0"/>
              </a:rPr>
              <a:t> </a:t>
            </a:r>
            <a:r>
              <a:rPr lang="en-US" sz="2800" dirty="0" err="1">
                <a:latin typeface="Arial" pitchFamily="34" charset="0"/>
                <a:cs typeface="Arial" pitchFamily="34" charset="0"/>
              </a:rPr>
              <a:t>xương</a:t>
            </a:r>
            <a:r>
              <a:rPr lang="en-US" sz="2800" dirty="0">
                <a:latin typeface="Arial" pitchFamily="34" charset="0"/>
                <a:cs typeface="Arial" pitchFamily="34" charset="0"/>
              </a:rPr>
              <a:t> </a:t>
            </a:r>
            <a:r>
              <a:rPr lang="en-US" sz="2800" dirty="0" err="1">
                <a:latin typeface="Arial" pitchFamily="34" charset="0"/>
                <a:cs typeface="Arial" pitchFamily="34" charset="0"/>
              </a:rPr>
              <a:t>thái</a:t>
            </a:r>
            <a:r>
              <a:rPr lang="en-US" sz="2800" dirty="0">
                <a:latin typeface="Arial" pitchFamily="34" charset="0"/>
                <a:cs typeface="Arial" pitchFamily="34" charset="0"/>
              </a:rPr>
              <a:t> </a:t>
            </a:r>
            <a:r>
              <a:rPr lang="en-US" sz="2800" dirty="0" err="1" smtClean="0">
                <a:latin typeface="Arial" pitchFamily="34" charset="0"/>
                <a:cs typeface="Arial" pitchFamily="34" charset="0"/>
              </a:rPr>
              <a:t>dương</a:t>
            </a:r>
            <a:r>
              <a:rPr lang="en-US" sz="2800" dirty="0">
                <a:latin typeface="Arial" pitchFamily="34" charset="0"/>
                <a:cs typeface="Arial" pitchFamily="34" charset="0"/>
              </a:rPr>
              <a:t>.</a:t>
            </a:r>
            <a:endParaRPr lang="en-US" sz="2800" dirty="0" smtClean="0">
              <a:latin typeface="Arial" pitchFamily="34" charset="0"/>
              <a:cs typeface="Arial" pitchFamily="34" charset="0"/>
            </a:endParaRPr>
          </a:p>
          <a:p>
            <a:pPr algn="just"/>
            <a:r>
              <a:rPr lang="en-US" sz="2800" dirty="0" err="1">
                <a:latin typeface="Arial" pitchFamily="34" charset="0"/>
                <a:cs typeface="Arial" pitchFamily="34" charset="0"/>
              </a:rPr>
              <a:t>Cholesteatoma</a:t>
            </a:r>
            <a:r>
              <a:rPr lang="en-US" sz="2800" dirty="0">
                <a:latin typeface="Arial" pitchFamily="34" charset="0"/>
                <a:cs typeface="Arial" pitchFamily="34" charset="0"/>
              </a:rPr>
              <a:t> </a:t>
            </a:r>
            <a:r>
              <a:rPr lang="en-US" sz="2800" dirty="0" err="1">
                <a:latin typeface="Arial" pitchFamily="34" charset="0"/>
                <a:cs typeface="Arial" pitchFamily="34" charset="0"/>
              </a:rPr>
              <a:t>có</a:t>
            </a:r>
            <a:r>
              <a:rPr lang="en-US" sz="2800" dirty="0">
                <a:latin typeface="Arial" pitchFamily="34" charset="0"/>
                <a:cs typeface="Arial" pitchFamily="34" charset="0"/>
              </a:rPr>
              <a:t> </a:t>
            </a:r>
            <a:r>
              <a:rPr lang="en-US" sz="2800" dirty="0" err="1">
                <a:latin typeface="Arial" pitchFamily="34" charset="0"/>
                <a:cs typeface="Arial" pitchFamily="34" charset="0"/>
              </a:rPr>
              <a:t>thể</a:t>
            </a:r>
            <a:r>
              <a:rPr lang="en-US" sz="2800" dirty="0">
                <a:latin typeface="Arial" pitchFamily="34" charset="0"/>
                <a:cs typeface="Arial" pitchFamily="34" charset="0"/>
              </a:rPr>
              <a:t> </a:t>
            </a:r>
            <a:r>
              <a:rPr lang="en-US" sz="2800" dirty="0" err="1">
                <a:latin typeface="Arial" pitchFamily="34" charset="0"/>
                <a:cs typeface="Arial" pitchFamily="34" charset="0"/>
              </a:rPr>
              <a:t>là</a:t>
            </a:r>
            <a:r>
              <a:rPr lang="en-US" sz="2800" dirty="0">
                <a:latin typeface="Arial" pitchFamily="34" charset="0"/>
                <a:cs typeface="Arial" pitchFamily="34" charset="0"/>
              </a:rPr>
              <a:t> </a:t>
            </a:r>
            <a:r>
              <a:rPr lang="en-US" sz="2800" dirty="0" err="1">
                <a:latin typeface="Arial" pitchFamily="34" charset="0"/>
                <a:cs typeface="Arial" pitchFamily="34" charset="0"/>
              </a:rPr>
              <a:t>bẩm</a:t>
            </a:r>
            <a:r>
              <a:rPr lang="en-US" sz="2800" dirty="0">
                <a:latin typeface="Arial" pitchFamily="34" charset="0"/>
                <a:cs typeface="Arial" pitchFamily="34" charset="0"/>
              </a:rPr>
              <a:t> </a:t>
            </a:r>
            <a:r>
              <a:rPr lang="en-US" sz="2800" dirty="0" err="1">
                <a:latin typeface="Arial" pitchFamily="34" charset="0"/>
                <a:cs typeface="Arial" pitchFamily="34" charset="0"/>
              </a:rPr>
              <a:t>sinh</a:t>
            </a:r>
            <a:r>
              <a:rPr lang="en-US" sz="2800" dirty="0">
                <a:latin typeface="Arial" pitchFamily="34" charset="0"/>
                <a:cs typeface="Arial" pitchFamily="34" charset="0"/>
              </a:rPr>
              <a:t> </a:t>
            </a:r>
            <a:r>
              <a:rPr lang="en-US" sz="2800" dirty="0" err="1">
                <a:latin typeface="Arial" pitchFamily="34" charset="0"/>
                <a:cs typeface="Arial" pitchFamily="34" charset="0"/>
              </a:rPr>
              <a:t>hoặc</a:t>
            </a:r>
            <a:r>
              <a:rPr lang="en-US" sz="2800" dirty="0">
                <a:latin typeface="Arial" pitchFamily="34" charset="0"/>
                <a:cs typeface="Arial" pitchFamily="34" charset="0"/>
              </a:rPr>
              <a:t> </a:t>
            </a:r>
            <a:r>
              <a:rPr lang="en-US" sz="2800" dirty="0" err="1">
                <a:latin typeface="Arial" pitchFamily="34" charset="0"/>
                <a:cs typeface="Arial" pitchFamily="34" charset="0"/>
              </a:rPr>
              <a:t>mắc</a:t>
            </a:r>
            <a:r>
              <a:rPr lang="en-US" sz="2800" dirty="0">
                <a:latin typeface="Arial" pitchFamily="34" charset="0"/>
                <a:cs typeface="Arial" pitchFamily="34" charset="0"/>
              </a:rPr>
              <a:t> </a:t>
            </a:r>
            <a:r>
              <a:rPr lang="en-US" sz="2800" dirty="0" err="1">
                <a:latin typeface="Arial" pitchFamily="34" charset="0"/>
                <a:cs typeface="Arial" pitchFamily="34" charset="0"/>
              </a:rPr>
              <a:t>phải</a:t>
            </a:r>
            <a:r>
              <a:rPr lang="en-US" sz="2800" dirty="0">
                <a:latin typeface="Arial" pitchFamily="34" charset="0"/>
                <a:cs typeface="Arial" pitchFamily="34" charset="0"/>
              </a:rPr>
              <a:t>. </a:t>
            </a:r>
            <a:r>
              <a:rPr lang="en-US" sz="2800" dirty="0" err="1">
                <a:latin typeface="Arial" pitchFamily="34" charset="0"/>
                <a:cs typeface="Arial" pitchFamily="34" charset="0"/>
              </a:rPr>
              <a:t>Sự</a:t>
            </a:r>
            <a:r>
              <a:rPr lang="en-US" sz="2800" dirty="0">
                <a:latin typeface="Arial" pitchFamily="34" charset="0"/>
                <a:cs typeface="Arial" pitchFamily="34" charset="0"/>
              </a:rPr>
              <a:t> </a:t>
            </a:r>
            <a:r>
              <a:rPr lang="en-US" sz="2800" dirty="0" err="1">
                <a:latin typeface="Arial" pitchFamily="34" charset="0"/>
                <a:cs typeface="Arial" pitchFamily="34" charset="0"/>
              </a:rPr>
              <a:t>phát</a:t>
            </a:r>
            <a:r>
              <a:rPr lang="en-US" sz="2800" dirty="0">
                <a:latin typeface="Arial" pitchFamily="34" charset="0"/>
                <a:cs typeface="Arial" pitchFamily="34" charset="0"/>
              </a:rPr>
              <a:t> </a:t>
            </a:r>
            <a:r>
              <a:rPr lang="en-US" sz="2800" dirty="0" err="1">
                <a:latin typeface="Arial" pitchFamily="34" charset="0"/>
                <a:cs typeface="Arial" pitchFamily="34" charset="0"/>
              </a:rPr>
              <a:t>triển</a:t>
            </a:r>
            <a:r>
              <a:rPr lang="en-US" sz="2800" dirty="0">
                <a:latin typeface="Arial" pitchFamily="34" charset="0"/>
                <a:cs typeface="Arial" pitchFamily="34" charset="0"/>
              </a:rPr>
              <a:t> </a:t>
            </a:r>
            <a:r>
              <a:rPr lang="en-US" sz="2800" dirty="0" err="1">
                <a:latin typeface="Arial" pitchFamily="34" charset="0"/>
                <a:cs typeface="Arial" pitchFamily="34" charset="0"/>
              </a:rPr>
              <a:t>của</a:t>
            </a:r>
            <a:r>
              <a:rPr lang="en-US" sz="2800" dirty="0">
                <a:latin typeface="Arial" pitchFamily="34" charset="0"/>
                <a:cs typeface="Arial" pitchFamily="34" charset="0"/>
              </a:rPr>
              <a:t> </a:t>
            </a:r>
            <a:r>
              <a:rPr lang="en-US" sz="2800" dirty="0" err="1">
                <a:latin typeface="Arial" pitchFamily="34" charset="0"/>
                <a:cs typeface="Arial" pitchFamily="34" charset="0"/>
              </a:rPr>
              <a:t>cholesteatoma</a:t>
            </a:r>
            <a:r>
              <a:rPr lang="en-US" sz="2800" dirty="0">
                <a:latin typeface="Arial" pitchFamily="34" charset="0"/>
                <a:cs typeface="Arial" pitchFamily="34" charset="0"/>
              </a:rPr>
              <a:t> </a:t>
            </a:r>
            <a:r>
              <a:rPr lang="en-US" sz="2800" dirty="0" err="1">
                <a:latin typeface="Arial" pitchFamily="34" charset="0"/>
                <a:cs typeface="Arial" pitchFamily="34" charset="0"/>
              </a:rPr>
              <a:t>có</a:t>
            </a:r>
            <a:r>
              <a:rPr lang="en-US" sz="2800" dirty="0">
                <a:latin typeface="Arial" pitchFamily="34" charset="0"/>
                <a:cs typeface="Arial" pitchFamily="34" charset="0"/>
              </a:rPr>
              <a:t> </a:t>
            </a:r>
            <a:r>
              <a:rPr lang="en-US" sz="2800" dirty="0" err="1">
                <a:latin typeface="Arial" pitchFamily="34" charset="0"/>
                <a:cs typeface="Arial" pitchFamily="34" charset="0"/>
              </a:rPr>
              <a:t>thể</a:t>
            </a:r>
            <a:r>
              <a:rPr lang="en-US" sz="2800" dirty="0">
                <a:latin typeface="Arial" pitchFamily="34" charset="0"/>
                <a:cs typeface="Arial" pitchFamily="34" charset="0"/>
              </a:rPr>
              <a:t> </a:t>
            </a:r>
            <a:r>
              <a:rPr lang="en-US" sz="2800" dirty="0" err="1">
                <a:latin typeface="Arial" pitchFamily="34" charset="0"/>
                <a:cs typeface="Arial" pitchFamily="34" charset="0"/>
              </a:rPr>
              <a:t>gây</a:t>
            </a:r>
            <a:r>
              <a:rPr lang="en-US" sz="2800" dirty="0">
                <a:latin typeface="Arial" pitchFamily="34" charset="0"/>
                <a:cs typeface="Arial" pitchFamily="34" charset="0"/>
              </a:rPr>
              <a:t> </a:t>
            </a:r>
            <a:r>
              <a:rPr lang="en-US" sz="2800" dirty="0" err="1">
                <a:latin typeface="Arial" pitchFamily="34" charset="0"/>
                <a:cs typeface="Arial" pitchFamily="34" charset="0"/>
              </a:rPr>
              <a:t>nên</a:t>
            </a:r>
            <a:r>
              <a:rPr lang="en-US" sz="2800" dirty="0">
                <a:latin typeface="Arial" pitchFamily="34" charset="0"/>
                <a:cs typeface="Arial" pitchFamily="34" charset="0"/>
              </a:rPr>
              <a:t> </a:t>
            </a:r>
            <a:r>
              <a:rPr lang="en-US" sz="2800" dirty="0" err="1">
                <a:latin typeface="Arial" pitchFamily="34" charset="0"/>
                <a:cs typeface="Arial" pitchFamily="34" charset="0"/>
              </a:rPr>
              <a:t>nhiều</a:t>
            </a:r>
            <a:r>
              <a:rPr lang="en-US" sz="2800" dirty="0">
                <a:latin typeface="Arial" pitchFamily="34" charset="0"/>
                <a:cs typeface="Arial" pitchFamily="34" charset="0"/>
              </a:rPr>
              <a:t> </a:t>
            </a:r>
            <a:r>
              <a:rPr lang="en-US" sz="2800" dirty="0" err="1">
                <a:latin typeface="Arial" pitchFamily="34" charset="0"/>
                <a:cs typeface="Arial" pitchFamily="34" charset="0"/>
              </a:rPr>
              <a:t>biến</a:t>
            </a:r>
            <a:r>
              <a:rPr lang="en-US" sz="2800" dirty="0">
                <a:latin typeface="Arial" pitchFamily="34" charset="0"/>
                <a:cs typeface="Arial" pitchFamily="34" charset="0"/>
              </a:rPr>
              <a:t> </a:t>
            </a:r>
            <a:r>
              <a:rPr lang="en-US" sz="2800" dirty="0" err="1">
                <a:latin typeface="Arial" pitchFamily="34" charset="0"/>
                <a:cs typeface="Arial" pitchFamily="34" charset="0"/>
              </a:rPr>
              <a:t>chứng</a:t>
            </a:r>
            <a:r>
              <a:rPr lang="en-US" sz="2800" dirty="0">
                <a:latin typeface="Arial" pitchFamily="34" charset="0"/>
                <a:cs typeface="Arial" pitchFamily="34" charset="0"/>
              </a:rPr>
              <a:t>, </a:t>
            </a:r>
            <a:r>
              <a:rPr lang="en-US" sz="2800" dirty="0" err="1">
                <a:latin typeface="Arial" pitchFamily="34" charset="0"/>
                <a:cs typeface="Arial" pitchFamily="34" charset="0"/>
              </a:rPr>
              <a:t>thậm</a:t>
            </a:r>
            <a:r>
              <a:rPr lang="en-US" sz="2800" dirty="0">
                <a:latin typeface="Arial" pitchFamily="34" charset="0"/>
                <a:cs typeface="Arial" pitchFamily="34" charset="0"/>
              </a:rPr>
              <a:t> </a:t>
            </a:r>
            <a:r>
              <a:rPr lang="en-US" sz="2800" dirty="0" err="1">
                <a:latin typeface="Arial" pitchFamily="34" charset="0"/>
                <a:cs typeface="Arial" pitchFamily="34" charset="0"/>
              </a:rPr>
              <a:t>chí</a:t>
            </a:r>
            <a:r>
              <a:rPr lang="en-US" sz="2800" dirty="0">
                <a:latin typeface="Arial" pitchFamily="34" charset="0"/>
                <a:cs typeface="Arial" pitchFamily="34" charset="0"/>
              </a:rPr>
              <a:t> </a:t>
            </a:r>
            <a:r>
              <a:rPr lang="en-US" sz="2800" dirty="0" err="1">
                <a:latin typeface="Arial" pitchFamily="34" charset="0"/>
                <a:cs typeface="Arial" pitchFamily="34" charset="0"/>
              </a:rPr>
              <a:t>nguy</a:t>
            </a:r>
            <a:r>
              <a:rPr lang="en-US" sz="2800" dirty="0">
                <a:latin typeface="Arial" pitchFamily="34" charset="0"/>
                <a:cs typeface="Arial" pitchFamily="34" charset="0"/>
              </a:rPr>
              <a:t> </a:t>
            </a:r>
            <a:r>
              <a:rPr lang="en-US" sz="2800" dirty="0" err="1">
                <a:latin typeface="Arial" pitchFamily="34" charset="0"/>
                <a:cs typeface="Arial" pitchFamily="34" charset="0"/>
              </a:rPr>
              <a:t>hiểm</a:t>
            </a:r>
            <a:r>
              <a:rPr lang="en-US" sz="2800" dirty="0">
                <a:latin typeface="Arial" pitchFamily="34" charset="0"/>
                <a:cs typeface="Arial" pitchFamily="34" charset="0"/>
              </a:rPr>
              <a:t> </a:t>
            </a:r>
            <a:r>
              <a:rPr lang="en-US" sz="2800" dirty="0" err="1">
                <a:latin typeface="Arial" pitchFamily="34" charset="0"/>
                <a:cs typeface="Arial" pitchFamily="34" charset="0"/>
              </a:rPr>
              <a:t>tới</a:t>
            </a:r>
            <a:r>
              <a:rPr lang="en-US" sz="2800" dirty="0">
                <a:latin typeface="Arial" pitchFamily="34" charset="0"/>
                <a:cs typeface="Arial" pitchFamily="34" charset="0"/>
              </a:rPr>
              <a:t> </a:t>
            </a:r>
            <a:r>
              <a:rPr lang="en-US" sz="2800" dirty="0" err="1">
                <a:latin typeface="Arial" pitchFamily="34" charset="0"/>
                <a:cs typeface="Arial" pitchFamily="34" charset="0"/>
              </a:rPr>
              <a:t>tính</a:t>
            </a:r>
            <a:r>
              <a:rPr lang="en-US" sz="2800" dirty="0">
                <a:latin typeface="Arial" pitchFamily="34" charset="0"/>
                <a:cs typeface="Arial" pitchFamily="34" charset="0"/>
              </a:rPr>
              <a:t> </a:t>
            </a:r>
            <a:r>
              <a:rPr lang="en-US" sz="2800" dirty="0" err="1">
                <a:latin typeface="Arial" pitchFamily="34" charset="0"/>
                <a:cs typeface="Arial" pitchFamily="34" charset="0"/>
              </a:rPr>
              <a:t>mạng</a:t>
            </a:r>
            <a:r>
              <a:rPr lang="en-US" sz="2800" dirty="0">
                <a:latin typeface="Arial" pitchFamily="34" charset="0"/>
                <a:cs typeface="Arial" pitchFamily="34" charset="0"/>
              </a:rPr>
              <a:t> </a:t>
            </a:r>
            <a:r>
              <a:rPr lang="en-US" sz="2800" dirty="0" err="1">
                <a:latin typeface="Arial" pitchFamily="34" charset="0"/>
                <a:cs typeface="Arial" pitchFamily="34" charset="0"/>
              </a:rPr>
              <a:t>bệnh</a:t>
            </a:r>
            <a:r>
              <a:rPr lang="en-US" sz="2800" dirty="0">
                <a:latin typeface="Arial" pitchFamily="34" charset="0"/>
                <a:cs typeface="Arial" pitchFamily="34" charset="0"/>
              </a:rPr>
              <a:t> </a:t>
            </a:r>
            <a:r>
              <a:rPr lang="en-US" sz="2800" dirty="0" err="1">
                <a:latin typeface="Arial" pitchFamily="34" charset="0"/>
                <a:cs typeface="Arial" pitchFamily="34" charset="0"/>
              </a:rPr>
              <a:t>nhân</a:t>
            </a:r>
            <a:r>
              <a:rPr lang="en-US" sz="2800" dirty="0">
                <a:latin typeface="Arial" pitchFamily="34" charset="0"/>
                <a:cs typeface="Arial" pitchFamily="34" charset="0"/>
              </a:rPr>
              <a:t>. </a:t>
            </a:r>
            <a:r>
              <a:rPr lang="en-US" sz="2800" dirty="0" err="1">
                <a:latin typeface="Arial" pitchFamily="34" charset="0"/>
                <a:cs typeface="Arial" pitchFamily="34" charset="0"/>
              </a:rPr>
              <a:t>Các</a:t>
            </a:r>
            <a:r>
              <a:rPr lang="en-US" sz="2800" dirty="0">
                <a:latin typeface="Arial" pitchFamily="34" charset="0"/>
                <a:cs typeface="Arial" pitchFamily="34" charset="0"/>
              </a:rPr>
              <a:t> </a:t>
            </a:r>
            <a:r>
              <a:rPr lang="en-US" sz="2800" dirty="0" err="1">
                <a:latin typeface="Arial" pitchFamily="34" charset="0"/>
                <a:cs typeface="Arial" pitchFamily="34" charset="0"/>
              </a:rPr>
              <a:t>biến</a:t>
            </a:r>
            <a:r>
              <a:rPr lang="en-US" sz="2800" dirty="0">
                <a:latin typeface="Arial" pitchFamily="34" charset="0"/>
                <a:cs typeface="Arial" pitchFamily="34" charset="0"/>
              </a:rPr>
              <a:t> </a:t>
            </a:r>
            <a:r>
              <a:rPr lang="en-US" sz="2800" dirty="0" err="1">
                <a:latin typeface="Arial" pitchFamily="34" charset="0"/>
                <a:cs typeface="Arial" pitchFamily="34" charset="0"/>
              </a:rPr>
              <a:t>chứng</a:t>
            </a:r>
            <a:r>
              <a:rPr lang="en-US" sz="2800" dirty="0">
                <a:latin typeface="Arial" pitchFamily="34" charset="0"/>
                <a:cs typeface="Arial" pitchFamily="34" charset="0"/>
              </a:rPr>
              <a:t> </a:t>
            </a:r>
            <a:r>
              <a:rPr lang="en-US" sz="2800" dirty="0" err="1">
                <a:latin typeface="Arial" pitchFamily="34" charset="0"/>
                <a:cs typeface="Arial" pitchFamily="34" charset="0"/>
              </a:rPr>
              <a:t>có</a:t>
            </a:r>
            <a:r>
              <a:rPr lang="en-US" sz="2800" dirty="0">
                <a:latin typeface="Arial" pitchFamily="34" charset="0"/>
                <a:cs typeface="Arial" pitchFamily="34" charset="0"/>
              </a:rPr>
              <a:t> </a:t>
            </a:r>
            <a:r>
              <a:rPr lang="en-US" sz="2800" dirty="0" err="1">
                <a:latin typeface="Arial" pitchFamily="34" charset="0"/>
                <a:cs typeface="Arial" pitchFamily="34" charset="0"/>
              </a:rPr>
              <a:t>thể</a:t>
            </a:r>
            <a:r>
              <a:rPr lang="en-US" sz="2800" dirty="0">
                <a:latin typeface="Arial" pitchFamily="34" charset="0"/>
                <a:cs typeface="Arial" pitchFamily="34" charset="0"/>
              </a:rPr>
              <a:t> </a:t>
            </a:r>
            <a:r>
              <a:rPr lang="en-US" sz="2800" dirty="0" err="1">
                <a:latin typeface="Arial" pitchFamily="34" charset="0"/>
                <a:cs typeface="Arial" pitchFamily="34" charset="0"/>
              </a:rPr>
              <a:t>gặp</a:t>
            </a:r>
            <a:r>
              <a:rPr lang="en-US" sz="2800" dirty="0">
                <a:latin typeface="Arial" pitchFamily="34" charset="0"/>
                <a:cs typeface="Arial" pitchFamily="34" charset="0"/>
              </a:rPr>
              <a:t> </a:t>
            </a:r>
            <a:r>
              <a:rPr lang="en-US" sz="2800" dirty="0" err="1">
                <a:latin typeface="Arial" pitchFamily="34" charset="0"/>
                <a:cs typeface="Arial" pitchFamily="34" charset="0"/>
              </a:rPr>
              <a:t>là</a:t>
            </a:r>
            <a:r>
              <a:rPr lang="en-US" sz="2800" dirty="0">
                <a:latin typeface="Arial" pitchFamily="34" charset="0"/>
                <a:cs typeface="Arial" pitchFamily="34" charset="0"/>
              </a:rPr>
              <a:t> </a:t>
            </a:r>
            <a:r>
              <a:rPr lang="en-US" sz="2800" dirty="0" err="1">
                <a:latin typeface="Arial" pitchFamily="34" charset="0"/>
                <a:cs typeface="Arial" pitchFamily="34" charset="0"/>
              </a:rPr>
              <a:t>nhiễm</a:t>
            </a:r>
            <a:r>
              <a:rPr lang="en-US" sz="2800" dirty="0">
                <a:latin typeface="Arial" pitchFamily="34" charset="0"/>
                <a:cs typeface="Arial" pitchFamily="34" charset="0"/>
              </a:rPr>
              <a:t> </a:t>
            </a:r>
            <a:r>
              <a:rPr lang="en-US" sz="2800" dirty="0" err="1">
                <a:latin typeface="Arial" pitchFamily="34" charset="0"/>
                <a:cs typeface="Arial" pitchFamily="34" charset="0"/>
              </a:rPr>
              <a:t>trùng</a:t>
            </a:r>
            <a:r>
              <a:rPr lang="en-US" sz="2800" dirty="0">
                <a:latin typeface="Arial" pitchFamily="34" charset="0"/>
                <a:cs typeface="Arial" pitchFamily="34" charset="0"/>
              </a:rPr>
              <a:t>, </a:t>
            </a:r>
            <a:r>
              <a:rPr lang="en-US" sz="2800" dirty="0" err="1">
                <a:latin typeface="Arial" pitchFamily="34" charset="0"/>
                <a:cs typeface="Arial" pitchFamily="34" charset="0"/>
              </a:rPr>
              <a:t>chảy</a:t>
            </a:r>
            <a:r>
              <a:rPr lang="en-US" sz="2800" dirty="0">
                <a:latin typeface="Arial" pitchFamily="34" charset="0"/>
                <a:cs typeface="Arial" pitchFamily="34" charset="0"/>
              </a:rPr>
              <a:t> </a:t>
            </a:r>
            <a:r>
              <a:rPr lang="en-US" sz="2800" dirty="0" err="1">
                <a:latin typeface="Arial" pitchFamily="34" charset="0"/>
                <a:cs typeface="Arial" pitchFamily="34" charset="0"/>
              </a:rPr>
              <a:t>mủ</a:t>
            </a:r>
            <a:r>
              <a:rPr lang="en-US" sz="2800" dirty="0">
                <a:latin typeface="Arial" pitchFamily="34" charset="0"/>
                <a:cs typeface="Arial" pitchFamily="34" charset="0"/>
              </a:rPr>
              <a:t> tai, </a:t>
            </a:r>
            <a:r>
              <a:rPr lang="en-US" sz="2800" dirty="0" err="1">
                <a:latin typeface="Arial" pitchFamily="34" charset="0"/>
                <a:cs typeface="Arial" pitchFamily="34" charset="0"/>
              </a:rPr>
              <a:t>ăn</a:t>
            </a:r>
            <a:r>
              <a:rPr lang="en-US" sz="2800" dirty="0">
                <a:latin typeface="Arial" pitchFamily="34" charset="0"/>
                <a:cs typeface="Arial" pitchFamily="34" charset="0"/>
              </a:rPr>
              <a:t> </a:t>
            </a:r>
            <a:r>
              <a:rPr lang="en-US" sz="2800" dirty="0" err="1">
                <a:latin typeface="Arial" pitchFamily="34" charset="0"/>
                <a:cs typeface="Arial" pitchFamily="34" charset="0"/>
              </a:rPr>
              <a:t>mòn</a:t>
            </a:r>
            <a:r>
              <a:rPr lang="en-US" sz="2800" dirty="0">
                <a:latin typeface="Arial" pitchFamily="34" charset="0"/>
                <a:cs typeface="Arial" pitchFamily="34" charset="0"/>
              </a:rPr>
              <a:t> </a:t>
            </a:r>
            <a:r>
              <a:rPr lang="en-US" sz="2800" dirty="0" err="1">
                <a:latin typeface="Arial" pitchFamily="34" charset="0"/>
                <a:cs typeface="Arial" pitchFamily="34" charset="0"/>
              </a:rPr>
              <a:t>phá</a:t>
            </a:r>
            <a:r>
              <a:rPr lang="en-US" sz="2800" dirty="0">
                <a:latin typeface="Arial" pitchFamily="34" charset="0"/>
                <a:cs typeface="Arial" pitchFamily="34" charset="0"/>
              </a:rPr>
              <a:t> </a:t>
            </a:r>
            <a:r>
              <a:rPr lang="en-US" sz="2800" dirty="0" err="1">
                <a:latin typeface="Arial" pitchFamily="34" charset="0"/>
                <a:cs typeface="Arial" pitchFamily="34" charset="0"/>
              </a:rPr>
              <a:t>hủy</a:t>
            </a:r>
            <a:r>
              <a:rPr lang="en-US" sz="2800" dirty="0">
                <a:latin typeface="Arial" pitchFamily="34" charset="0"/>
                <a:cs typeface="Arial" pitchFamily="34" charset="0"/>
              </a:rPr>
              <a:t> </a:t>
            </a:r>
            <a:r>
              <a:rPr lang="en-US" sz="2800" dirty="0" err="1">
                <a:latin typeface="Arial" pitchFamily="34" charset="0"/>
                <a:cs typeface="Arial" pitchFamily="34" charset="0"/>
              </a:rPr>
              <a:t>xương</a:t>
            </a:r>
            <a:r>
              <a:rPr lang="en-US" sz="2800" dirty="0">
                <a:latin typeface="Arial" pitchFamily="34" charset="0"/>
                <a:cs typeface="Arial" pitchFamily="34" charset="0"/>
              </a:rPr>
              <a:t> con, </a:t>
            </a:r>
            <a:r>
              <a:rPr lang="en-US" sz="2800" dirty="0" err="1">
                <a:latin typeface="Arial" pitchFamily="34" charset="0"/>
                <a:cs typeface="Arial" pitchFamily="34" charset="0"/>
              </a:rPr>
              <a:t>liệt</a:t>
            </a:r>
            <a:r>
              <a:rPr lang="en-US" sz="2800" dirty="0">
                <a:latin typeface="Arial" pitchFamily="34" charset="0"/>
                <a:cs typeface="Arial" pitchFamily="34" charset="0"/>
              </a:rPr>
              <a:t> </a:t>
            </a:r>
            <a:r>
              <a:rPr lang="en-US" sz="2800" dirty="0" err="1">
                <a:latin typeface="Arial" pitchFamily="34" charset="0"/>
                <a:cs typeface="Arial" pitchFamily="34" charset="0"/>
              </a:rPr>
              <a:t>mặt</a:t>
            </a:r>
            <a:r>
              <a:rPr lang="en-US" sz="2800" dirty="0">
                <a:latin typeface="Arial" pitchFamily="34" charset="0"/>
                <a:cs typeface="Arial" pitchFamily="34" charset="0"/>
              </a:rPr>
              <a:t>, </a:t>
            </a:r>
            <a:r>
              <a:rPr lang="en-US" sz="2800" dirty="0" err="1">
                <a:latin typeface="Arial" pitchFamily="34" charset="0"/>
                <a:cs typeface="Arial" pitchFamily="34" charset="0"/>
              </a:rPr>
              <a:t>rò</a:t>
            </a:r>
            <a:r>
              <a:rPr lang="en-US" sz="2800" dirty="0">
                <a:latin typeface="Arial" pitchFamily="34" charset="0"/>
                <a:cs typeface="Arial" pitchFamily="34" charset="0"/>
              </a:rPr>
              <a:t> </a:t>
            </a:r>
            <a:r>
              <a:rPr lang="en-US" sz="2800" dirty="0" err="1">
                <a:latin typeface="Arial" pitchFamily="34" charset="0"/>
                <a:cs typeface="Arial" pitchFamily="34" charset="0"/>
              </a:rPr>
              <a:t>mê</a:t>
            </a:r>
            <a:r>
              <a:rPr lang="en-US" sz="2800" dirty="0">
                <a:latin typeface="Arial" pitchFamily="34" charset="0"/>
                <a:cs typeface="Arial" pitchFamily="34" charset="0"/>
              </a:rPr>
              <a:t> </a:t>
            </a:r>
            <a:r>
              <a:rPr lang="en-US" sz="2800" dirty="0" err="1">
                <a:latin typeface="Arial" pitchFamily="34" charset="0"/>
                <a:cs typeface="Arial" pitchFamily="34" charset="0"/>
              </a:rPr>
              <a:t>nhĩ</a:t>
            </a:r>
            <a:r>
              <a:rPr lang="en-US" sz="2800" dirty="0">
                <a:latin typeface="Arial" pitchFamily="34" charset="0"/>
                <a:cs typeface="Arial" pitchFamily="34" charset="0"/>
              </a:rPr>
              <a:t>, </a:t>
            </a:r>
            <a:r>
              <a:rPr lang="en-US" sz="2800" dirty="0" err="1">
                <a:latin typeface="Arial" pitchFamily="34" charset="0"/>
                <a:cs typeface="Arial" pitchFamily="34" charset="0"/>
              </a:rPr>
              <a:t>rò</a:t>
            </a:r>
            <a:r>
              <a:rPr lang="en-US" sz="2800" dirty="0">
                <a:latin typeface="Arial" pitchFamily="34" charset="0"/>
                <a:cs typeface="Arial" pitchFamily="34" charset="0"/>
              </a:rPr>
              <a:t> </a:t>
            </a:r>
            <a:r>
              <a:rPr lang="en-US" sz="2800" dirty="0" err="1">
                <a:latin typeface="Arial" pitchFamily="34" charset="0"/>
                <a:cs typeface="Arial" pitchFamily="34" charset="0"/>
              </a:rPr>
              <a:t>ống</a:t>
            </a:r>
            <a:r>
              <a:rPr lang="en-US" sz="2800" dirty="0">
                <a:latin typeface="Arial" pitchFamily="34" charset="0"/>
                <a:cs typeface="Arial" pitchFamily="34" charset="0"/>
              </a:rPr>
              <a:t> </a:t>
            </a:r>
            <a:r>
              <a:rPr lang="en-US" sz="2800" dirty="0" err="1">
                <a:latin typeface="Arial" pitchFamily="34" charset="0"/>
                <a:cs typeface="Arial" pitchFamily="34" charset="0"/>
              </a:rPr>
              <a:t>bán</a:t>
            </a:r>
            <a:r>
              <a:rPr lang="en-US" sz="2800" dirty="0">
                <a:latin typeface="Arial" pitchFamily="34" charset="0"/>
                <a:cs typeface="Arial" pitchFamily="34" charset="0"/>
              </a:rPr>
              <a:t> </a:t>
            </a:r>
            <a:r>
              <a:rPr lang="en-US" sz="2800" dirty="0" err="1">
                <a:latin typeface="Arial" pitchFamily="34" charset="0"/>
                <a:cs typeface="Arial" pitchFamily="34" charset="0"/>
              </a:rPr>
              <a:t>khuyên</a:t>
            </a:r>
            <a:r>
              <a:rPr lang="en-US" sz="2800" dirty="0">
                <a:latin typeface="Arial" pitchFamily="34" charset="0"/>
                <a:cs typeface="Arial" pitchFamily="34" charset="0"/>
              </a:rPr>
              <a:t> </a:t>
            </a:r>
            <a:r>
              <a:rPr lang="en-US" sz="2800" dirty="0" err="1">
                <a:latin typeface="Arial" pitchFamily="34" charset="0"/>
                <a:cs typeface="Arial" pitchFamily="34" charset="0"/>
              </a:rPr>
              <a:t>và</a:t>
            </a:r>
            <a:r>
              <a:rPr lang="en-US" sz="2800" dirty="0">
                <a:latin typeface="Arial" pitchFamily="34" charset="0"/>
                <a:cs typeface="Arial" pitchFamily="34" charset="0"/>
              </a:rPr>
              <a:t> </a:t>
            </a:r>
            <a:r>
              <a:rPr lang="en-US" sz="2800" dirty="0" err="1">
                <a:latin typeface="Arial" pitchFamily="34" charset="0"/>
                <a:cs typeface="Arial" pitchFamily="34" charset="0"/>
              </a:rPr>
              <a:t>các</a:t>
            </a:r>
            <a:r>
              <a:rPr lang="en-US" sz="2800" dirty="0">
                <a:latin typeface="Arial" pitchFamily="34" charset="0"/>
                <a:cs typeface="Arial" pitchFamily="34" charset="0"/>
              </a:rPr>
              <a:t> </a:t>
            </a:r>
            <a:r>
              <a:rPr lang="en-US" sz="2800" dirty="0" err="1">
                <a:latin typeface="Arial" pitchFamily="34" charset="0"/>
                <a:cs typeface="Arial" pitchFamily="34" charset="0"/>
              </a:rPr>
              <a:t>biến</a:t>
            </a:r>
            <a:r>
              <a:rPr lang="en-US" sz="2800" dirty="0">
                <a:latin typeface="Arial" pitchFamily="34" charset="0"/>
                <a:cs typeface="Arial" pitchFamily="34" charset="0"/>
              </a:rPr>
              <a:t> </a:t>
            </a:r>
            <a:r>
              <a:rPr lang="en-US" sz="2800" dirty="0" err="1">
                <a:latin typeface="Arial" pitchFamily="34" charset="0"/>
                <a:cs typeface="Arial" pitchFamily="34" charset="0"/>
              </a:rPr>
              <a:t>chứng</a:t>
            </a:r>
            <a:r>
              <a:rPr lang="en-US" sz="2800" dirty="0">
                <a:latin typeface="Arial" pitchFamily="34" charset="0"/>
                <a:cs typeface="Arial" pitchFamily="34" charset="0"/>
              </a:rPr>
              <a:t> </a:t>
            </a:r>
            <a:r>
              <a:rPr lang="en-US" sz="2800" dirty="0" err="1">
                <a:latin typeface="Arial" pitchFamily="34" charset="0"/>
                <a:cs typeface="Arial" pitchFamily="34" charset="0"/>
              </a:rPr>
              <a:t>nội</a:t>
            </a:r>
            <a:r>
              <a:rPr lang="en-US" sz="2800" dirty="0">
                <a:latin typeface="Arial" pitchFamily="34" charset="0"/>
                <a:cs typeface="Arial" pitchFamily="34" charset="0"/>
              </a:rPr>
              <a:t> </a:t>
            </a:r>
            <a:r>
              <a:rPr lang="en-US" sz="2800" dirty="0" err="1">
                <a:latin typeface="Arial" pitchFamily="34" charset="0"/>
                <a:cs typeface="Arial" pitchFamily="34" charset="0"/>
              </a:rPr>
              <a:t>sọ</a:t>
            </a:r>
            <a:r>
              <a:rPr lang="en-US" sz="2800" dirty="0">
                <a:latin typeface="Arial" pitchFamily="34" charset="0"/>
                <a:cs typeface="Arial" pitchFamily="34" charset="0"/>
              </a:rPr>
              <a:t> </a:t>
            </a:r>
            <a:r>
              <a:rPr lang="en-US" sz="2800" dirty="0" err="1">
                <a:latin typeface="Arial" pitchFamily="34" charset="0"/>
                <a:cs typeface="Arial" pitchFamily="34" charset="0"/>
              </a:rPr>
              <a:t>như</a:t>
            </a:r>
            <a:r>
              <a:rPr lang="en-US" sz="2800" dirty="0">
                <a:latin typeface="Arial" pitchFamily="34" charset="0"/>
                <a:cs typeface="Arial" pitchFamily="34" charset="0"/>
              </a:rPr>
              <a:t> </a:t>
            </a:r>
            <a:r>
              <a:rPr lang="en-US" sz="2800" dirty="0" err="1">
                <a:latin typeface="Arial" pitchFamily="34" charset="0"/>
                <a:cs typeface="Arial" pitchFamily="34" charset="0"/>
              </a:rPr>
              <a:t>áp</a:t>
            </a:r>
            <a:r>
              <a:rPr lang="en-US" sz="2800" dirty="0">
                <a:latin typeface="Arial" pitchFamily="34" charset="0"/>
                <a:cs typeface="Arial" pitchFamily="34" charset="0"/>
              </a:rPr>
              <a:t> </a:t>
            </a:r>
            <a:r>
              <a:rPr lang="en-US" sz="2800" dirty="0" err="1">
                <a:latin typeface="Arial" pitchFamily="34" charset="0"/>
                <a:cs typeface="Arial" pitchFamily="34" charset="0"/>
              </a:rPr>
              <a:t>xe</a:t>
            </a:r>
            <a:r>
              <a:rPr lang="en-US" sz="2800" dirty="0">
                <a:latin typeface="Arial" pitchFamily="34" charset="0"/>
                <a:cs typeface="Arial" pitchFamily="34" charset="0"/>
              </a:rPr>
              <a:t> </a:t>
            </a:r>
            <a:r>
              <a:rPr lang="en-US" sz="2800" dirty="0" err="1">
                <a:latin typeface="Arial" pitchFamily="34" charset="0"/>
                <a:cs typeface="Arial" pitchFamily="34" charset="0"/>
              </a:rPr>
              <a:t>ngoài</a:t>
            </a:r>
            <a:r>
              <a:rPr lang="en-US" sz="2800" dirty="0">
                <a:latin typeface="Arial" pitchFamily="34" charset="0"/>
                <a:cs typeface="Arial" pitchFamily="34" charset="0"/>
              </a:rPr>
              <a:t> </a:t>
            </a:r>
            <a:r>
              <a:rPr lang="en-US" sz="2800" dirty="0" err="1">
                <a:latin typeface="Arial" pitchFamily="34" charset="0"/>
                <a:cs typeface="Arial" pitchFamily="34" charset="0"/>
              </a:rPr>
              <a:t>màng</a:t>
            </a:r>
            <a:r>
              <a:rPr lang="en-US" sz="2800" dirty="0">
                <a:latin typeface="Arial" pitchFamily="34" charset="0"/>
                <a:cs typeface="Arial" pitchFamily="34" charset="0"/>
              </a:rPr>
              <a:t> </a:t>
            </a:r>
            <a:r>
              <a:rPr lang="en-US" sz="2800" dirty="0" err="1">
                <a:latin typeface="Arial" pitchFamily="34" charset="0"/>
                <a:cs typeface="Arial" pitchFamily="34" charset="0"/>
              </a:rPr>
              <a:t>cứng</a:t>
            </a:r>
            <a:r>
              <a:rPr lang="en-US" sz="2800" dirty="0">
                <a:latin typeface="Arial" pitchFamily="34" charset="0"/>
                <a:cs typeface="Arial" pitchFamily="34" charset="0"/>
              </a:rPr>
              <a:t>, </a:t>
            </a:r>
            <a:r>
              <a:rPr lang="en-US" sz="2800" dirty="0" err="1">
                <a:latin typeface="Arial" pitchFamily="34" charset="0"/>
                <a:cs typeface="Arial" pitchFamily="34" charset="0"/>
              </a:rPr>
              <a:t>dưới</a:t>
            </a:r>
            <a:r>
              <a:rPr lang="en-US" sz="2800" dirty="0">
                <a:latin typeface="Arial" pitchFamily="34" charset="0"/>
                <a:cs typeface="Arial" pitchFamily="34" charset="0"/>
              </a:rPr>
              <a:t> </a:t>
            </a:r>
            <a:r>
              <a:rPr lang="en-US" sz="2800" dirty="0" err="1">
                <a:latin typeface="Arial" pitchFamily="34" charset="0"/>
                <a:cs typeface="Arial" pitchFamily="34" charset="0"/>
              </a:rPr>
              <a:t>màng</a:t>
            </a:r>
            <a:r>
              <a:rPr lang="en-US" sz="2800" dirty="0">
                <a:latin typeface="Arial" pitchFamily="34" charset="0"/>
                <a:cs typeface="Arial" pitchFamily="34" charset="0"/>
              </a:rPr>
              <a:t> </a:t>
            </a:r>
            <a:r>
              <a:rPr lang="en-US" sz="2800" dirty="0" err="1">
                <a:latin typeface="Arial" pitchFamily="34" charset="0"/>
                <a:cs typeface="Arial" pitchFamily="34" charset="0"/>
              </a:rPr>
              <a:t>cứng</a:t>
            </a:r>
            <a:r>
              <a:rPr lang="en-US" sz="2800" dirty="0">
                <a:latin typeface="Arial" pitchFamily="34" charset="0"/>
                <a:cs typeface="Arial" pitchFamily="34" charset="0"/>
              </a:rPr>
              <a:t>, </a:t>
            </a:r>
            <a:r>
              <a:rPr lang="en-US" sz="2800" dirty="0" err="1">
                <a:latin typeface="Arial" pitchFamily="34" charset="0"/>
                <a:cs typeface="Arial" pitchFamily="34" charset="0"/>
              </a:rPr>
              <a:t>viêm</a:t>
            </a:r>
            <a:r>
              <a:rPr lang="en-US" sz="2800" dirty="0">
                <a:latin typeface="Arial" pitchFamily="34" charset="0"/>
                <a:cs typeface="Arial" pitchFamily="34" charset="0"/>
              </a:rPr>
              <a:t> </a:t>
            </a:r>
            <a:r>
              <a:rPr lang="en-US" sz="2800" dirty="0" err="1">
                <a:latin typeface="Arial" pitchFamily="34" charset="0"/>
                <a:cs typeface="Arial" pitchFamily="34" charset="0"/>
              </a:rPr>
              <a:t>màng</a:t>
            </a:r>
            <a:r>
              <a:rPr lang="en-US" sz="2800" dirty="0">
                <a:latin typeface="Arial" pitchFamily="34" charset="0"/>
                <a:cs typeface="Arial" pitchFamily="34" charset="0"/>
              </a:rPr>
              <a:t> </a:t>
            </a:r>
            <a:r>
              <a:rPr lang="en-US" sz="2800" dirty="0" err="1">
                <a:latin typeface="Arial" pitchFamily="34" charset="0"/>
                <a:cs typeface="Arial" pitchFamily="34" charset="0"/>
              </a:rPr>
              <a:t>não</a:t>
            </a:r>
            <a:r>
              <a:rPr lang="en-US" sz="2800" dirty="0">
                <a:latin typeface="Arial" pitchFamily="34" charset="0"/>
                <a:cs typeface="Arial" pitchFamily="34" charset="0"/>
              </a:rPr>
              <a:t>, </a:t>
            </a:r>
            <a:r>
              <a:rPr lang="en-US" sz="2800" dirty="0" err="1">
                <a:latin typeface="Arial" pitchFamily="34" charset="0"/>
                <a:cs typeface="Arial" pitchFamily="34" charset="0"/>
              </a:rPr>
              <a:t>áp</a:t>
            </a:r>
            <a:r>
              <a:rPr lang="en-US" sz="2800" dirty="0">
                <a:latin typeface="Arial" pitchFamily="34" charset="0"/>
                <a:cs typeface="Arial" pitchFamily="34" charset="0"/>
              </a:rPr>
              <a:t> </a:t>
            </a:r>
            <a:r>
              <a:rPr lang="en-US" sz="2800" dirty="0" err="1">
                <a:latin typeface="Arial" pitchFamily="34" charset="0"/>
                <a:cs typeface="Arial" pitchFamily="34" charset="0"/>
              </a:rPr>
              <a:t>xe</a:t>
            </a:r>
            <a:r>
              <a:rPr lang="en-US" sz="2800" dirty="0">
                <a:latin typeface="Arial" pitchFamily="34" charset="0"/>
                <a:cs typeface="Arial" pitchFamily="34" charset="0"/>
              </a:rPr>
              <a:t> </a:t>
            </a:r>
            <a:r>
              <a:rPr lang="en-US" sz="2800" dirty="0" err="1">
                <a:latin typeface="Arial" pitchFamily="34" charset="0"/>
                <a:cs typeface="Arial" pitchFamily="34" charset="0"/>
              </a:rPr>
              <a:t>trong</a:t>
            </a:r>
            <a:r>
              <a:rPr lang="en-US" sz="2800" dirty="0">
                <a:latin typeface="Arial" pitchFamily="34" charset="0"/>
                <a:cs typeface="Arial" pitchFamily="34" charset="0"/>
              </a:rPr>
              <a:t> </a:t>
            </a:r>
            <a:r>
              <a:rPr lang="en-US" sz="2800" dirty="0" err="1">
                <a:latin typeface="Arial" pitchFamily="34" charset="0"/>
                <a:cs typeface="Arial" pitchFamily="34" charset="0"/>
              </a:rPr>
              <a:t>nhu</a:t>
            </a:r>
            <a:r>
              <a:rPr lang="en-US" sz="2800" dirty="0">
                <a:latin typeface="Arial" pitchFamily="34" charset="0"/>
                <a:cs typeface="Arial" pitchFamily="34" charset="0"/>
              </a:rPr>
              <a:t> </a:t>
            </a:r>
            <a:r>
              <a:rPr lang="en-US" sz="2800" dirty="0" err="1">
                <a:latin typeface="Arial" pitchFamily="34" charset="0"/>
                <a:cs typeface="Arial" pitchFamily="34" charset="0"/>
              </a:rPr>
              <a:t>mô</a:t>
            </a:r>
            <a:r>
              <a:rPr lang="en-US" sz="2800" dirty="0">
                <a:latin typeface="Arial" pitchFamily="34" charset="0"/>
                <a:cs typeface="Arial" pitchFamily="34" charset="0"/>
              </a:rPr>
              <a:t> </a:t>
            </a:r>
            <a:r>
              <a:rPr lang="en-US" sz="2800" dirty="0" err="1">
                <a:latin typeface="Arial" pitchFamily="34" charset="0"/>
                <a:cs typeface="Arial" pitchFamily="34" charset="0"/>
              </a:rPr>
              <a:t>não</a:t>
            </a:r>
            <a:r>
              <a:rPr lang="en-US" sz="2800" dirty="0">
                <a:latin typeface="Arial" pitchFamily="34" charset="0"/>
                <a:cs typeface="Arial" pitchFamily="34" charset="0"/>
              </a:rPr>
              <a:t> </a:t>
            </a:r>
            <a:r>
              <a:rPr lang="en-US" sz="2800" dirty="0" err="1">
                <a:latin typeface="Arial" pitchFamily="34" charset="0"/>
                <a:cs typeface="Arial" pitchFamily="34" charset="0"/>
              </a:rPr>
              <a:t>và</a:t>
            </a:r>
            <a:r>
              <a:rPr lang="en-US" sz="2800" dirty="0">
                <a:latin typeface="Arial" pitchFamily="34" charset="0"/>
                <a:cs typeface="Arial" pitchFamily="34" charset="0"/>
              </a:rPr>
              <a:t> </a:t>
            </a:r>
            <a:r>
              <a:rPr lang="en-US" sz="2800" dirty="0" err="1">
                <a:latin typeface="Arial" pitchFamily="34" charset="0"/>
                <a:cs typeface="Arial" pitchFamily="34" charset="0"/>
              </a:rPr>
              <a:t>viêm</a:t>
            </a:r>
            <a:r>
              <a:rPr lang="en-US" sz="2800" dirty="0">
                <a:latin typeface="Arial" pitchFamily="34" charset="0"/>
                <a:cs typeface="Arial" pitchFamily="34" charset="0"/>
              </a:rPr>
              <a:t> </a:t>
            </a:r>
            <a:r>
              <a:rPr lang="en-US" sz="2800" dirty="0" err="1">
                <a:latin typeface="Arial" pitchFamily="34" charset="0"/>
                <a:cs typeface="Arial" pitchFamily="34" charset="0"/>
              </a:rPr>
              <a:t>tắc</a:t>
            </a:r>
            <a:r>
              <a:rPr lang="en-US" sz="2800" dirty="0">
                <a:latin typeface="Arial" pitchFamily="34" charset="0"/>
                <a:cs typeface="Arial" pitchFamily="34" charset="0"/>
              </a:rPr>
              <a:t> </a:t>
            </a:r>
            <a:r>
              <a:rPr lang="en-US" sz="2800" dirty="0" err="1">
                <a:latin typeface="Arial" pitchFamily="34" charset="0"/>
                <a:cs typeface="Arial" pitchFamily="34" charset="0"/>
              </a:rPr>
              <a:t>tĩnh</a:t>
            </a:r>
            <a:r>
              <a:rPr lang="en-US" sz="2800" dirty="0">
                <a:latin typeface="Arial" pitchFamily="34" charset="0"/>
                <a:cs typeface="Arial" pitchFamily="34" charset="0"/>
              </a:rPr>
              <a:t> </a:t>
            </a:r>
            <a:r>
              <a:rPr lang="en-US" sz="2800" dirty="0" err="1">
                <a:latin typeface="Arial" pitchFamily="34" charset="0"/>
                <a:cs typeface="Arial" pitchFamily="34" charset="0"/>
              </a:rPr>
              <a:t>mạch</a:t>
            </a:r>
            <a:r>
              <a:rPr lang="en-US" sz="2800" dirty="0">
                <a:latin typeface="Arial" pitchFamily="34" charset="0"/>
                <a:cs typeface="Arial" pitchFamily="34" charset="0"/>
              </a:rPr>
              <a:t> </a:t>
            </a:r>
            <a:r>
              <a:rPr lang="en-US" sz="2800" dirty="0" err="1">
                <a:latin typeface="Arial" pitchFamily="34" charset="0"/>
                <a:cs typeface="Arial" pitchFamily="34" charset="0"/>
              </a:rPr>
              <a:t>bên</a:t>
            </a:r>
            <a:r>
              <a:rPr lang="en-US" sz="2800" dirty="0">
                <a:latin typeface="Arial" pitchFamily="34" charset="0"/>
                <a:cs typeface="Arial" pitchFamily="34" charset="0"/>
              </a:rPr>
              <a:t>. </a:t>
            </a:r>
          </a:p>
          <a:p>
            <a:endParaRPr lang="en-US" dirty="0"/>
          </a:p>
        </p:txBody>
      </p:sp>
      <p:sp>
        <p:nvSpPr>
          <p:cNvPr id="3" name="Title 2"/>
          <p:cNvSpPr>
            <a:spLocks noGrp="1"/>
          </p:cNvSpPr>
          <p:nvPr>
            <p:ph type="title"/>
          </p:nvPr>
        </p:nvSpPr>
        <p:spPr/>
        <p:txBody>
          <a:bodyPr>
            <a:normAutofit/>
          </a:bodyPr>
          <a:lstStyle/>
          <a:p>
            <a:r>
              <a:rPr lang="en-US" sz="3600" dirty="0" smtClean="0">
                <a:latin typeface="Arial" pitchFamily="34" charset="0"/>
                <a:cs typeface="Arial" pitchFamily="34" charset="0"/>
              </a:rPr>
              <a:t>ĐẶT VẤN ĐỀ</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33529937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dirty="0">
                <a:latin typeface="Arial" pitchFamily="34" charset="0"/>
                <a:cs typeface="Arial" pitchFamily="34" charset="0"/>
              </a:rPr>
              <a:t>Theo </a:t>
            </a:r>
            <a:r>
              <a:rPr lang="en-US" dirty="0" err="1">
                <a:latin typeface="Arial" pitchFamily="34" charset="0"/>
                <a:cs typeface="Arial" pitchFamily="34" charset="0"/>
              </a:rPr>
              <a:t>thời</a:t>
            </a:r>
            <a:r>
              <a:rPr lang="en-US" dirty="0">
                <a:latin typeface="Arial" pitchFamily="34" charset="0"/>
                <a:cs typeface="Arial" pitchFamily="34" charset="0"/>
              </a:rPr>
              <a:t> </a:t>
            </a:r>
            <a:r>
              <a:rPr lang="en-US" dirty="0" err="1">
                <a:latin typeface="Arial" pitchFamily="34" charset="0"/>
                <a:cs typeface="Arial" pitchFamily="34" charset="0"/>
              </a:rPr>
              <a:t>gian</a:t>
            </a:r>
            <a:r>
              <a:rPr lang="en-US" dirty="0">
                <a:latin typeface="Arial" pitchFamily="34" charset="0"/>
                <a:cs typeface="Arial" pitchFamily="34" charset="0"/>
              </a:rPr>
              <a:t>, </a:t>
            </a:r>
            <a:r>
              <a:rPr lang="en-US" dirty="0" err="1">
                <a:latin typeface="Arial" pitchFamily="34" charset="0"/>
                <a:cs typeface="Arial" pitchFamily="34" charset="0"/>
              </a:rPr>
              <a:t>các</a:t>
            </a:r>
            <a:r>
              <a:rPr lang="en-US" dirty="0">
                <a:latin typeface="Arial" pitchFamily="34" charset="0"/>
                <a:cs typeface="Arial" pitchFamily="34" charset="0"/>
              </a:rPr>
              <a:t> </a:t>
            </a:r>
            <a:r>
              <a:rPr lang="en-US" dirty="0" err="1">
                <a:latin typeface="Arial" pitchFamily="34" charset="0"/>
                <a:cs typeface="Arial" pitchFamily="34" charset="0"/>
              </a:rPr>
              <a:t>hiểu</a:t>
            </a:r>
            <a:r>
              <a:rPr lang="en-US" dirty="0">
                <a:latin typeface="Arial" pitchFamily="34" charset="0"/>
                <a:cs typeface="Arial" pitchFamily="34" charset="0"/>
              </a:rPr>
              <a:t> </a:t>
            </a:r>
            <a:r>
              <a:rPr lang="en-US" dirty="0" err="1">
                <a:latin typeface="Arial" pitchFamily="34" charset="0"/>
                <a:cs typeface="Arial" pitchFamily="34" charset="0"/>
              </a:rPr>
              <a:t>biết</a:t>
            </a:r>
            <a:r>
              <a:rPr lang="en-US" dirty="0">
                <a:latin typeface="Arial" pitchFamily="34" charset="0"/>
                <a:cs typeface="Arial" pitchFamily="34" charset="0"/>
              </a:rPr>
              <a:t> </a:t>
            </a:r>
            <a:r>
              <a:rPr lang="en-US" dirty="0" err="1">
                <a:latin typeface="Arial" pitchFamily="34" charset="0"/>
                <a:cs typeface="Arial" pitchFamily="34" charset="0"/>
              </a:rPr>
              <a:t>về</a:t>
            </a:r>
            <a:r>
              <a:rPr lang="en-US" dirty="0">
                <a:latin typeface="Arial" pitchFamily="34" charset="0"/>
                <a:cs typeface="Arial" pitchFamily="34" charset="0"/>
              </a:rPr>
              <a:t> </a:t>
            </a:r>
            <a:r>
              <a:rPr lang="en-US" dirty="0" err="1">
                <a:latin typeface="Arial" pitchFamily="34" charset="0"/>
                <a:cs typeface="Arial" pitchFamily="34" charset="0"/>
              </a:rPr>
              <a:t>bản</a:t>
            </a:r>
            <a:r>
              <a:rPr lang="en-US" dirty="0">
                <a:latin typeface="Arial" pitchFamily="34" charset="0"/>
                <a:cs typeface="Arial" pitchFamily="34" charset="0"/>
              </a:rPr>
              <a:t> </a:t>
            </a:r>
            <a:r>
              <a:rPr lang="en-US" dirty="0" err="1">
                <a:latin typeface="Arial" pitchFamily="34" charset="0"/>
                <a:cs typeface="Arial" pitchFamily="34" charset="0"/>
              </a:rPr>
              <a:t>chất</a:t>
            </a:r>
            <a:r>
              <a:rPr lang="en-US" dirty="0">
                <a:latin typeface="Arial" pitchFamily="34" charset="0"/>
                <a:cs typeface="Arial" pitchFamily="34" charset="0"/>
              </a:rPr>
              <a:t>, </a:t>
            </a:r>
            <a:r>
              <a:rPr lang="en-US" dirty="0" err="1">
                <a:latin typeface="Arial" pitchFamily="34" charset="0"/>
                <a:cs typeface="Arial" pitchFamily="34" charset="0"/>
              </a:rPr>
              <a:t>bệnh</a:t>
            </a:r>
            <a:r>
              <a:rPr lang="en-US" dirty="0">
                <a:latin typeface="Arial" pitchFamily="34" charset="0"/>
                <a:cs typeface="Arial" pitchFamily="34" charset="0"/>
              </a:rPr>
              <a:t> </a:t>
            </a:r>
            <a:r>
              <a:rPr lang="en-US" dirty="0" err="1">
                <a:latin typeface="Arial" pitchFamily="34" charset="0"/>
                <a:cs typeface="Arial" pitchFamily="34" charset="0"/>
              </a:rPr>
              <a:t>sinh</a:t>
            </a:r>
            <a:r>
              <a:rPr lang="en-US" dirty="0">
                <a:latin typeface="Arial" pitchFamily="34" charset="0"/>
                <a:cs typeface="Arial" pitchFamily="34" charset="0"/>
              </a:rPr>
              <a:t>, </a:t>
            </a:r>
            <a:r>
              <a:rPr lang="en-US" dirty="0" err="1">
                <a:latin typeface="Arial" pitchFamily="34" charset="0"/>
                <a:cs typeface="Arial" pitchFamily="34" charset="0"/>
              </a:rPr>
              <a:t>chẩn</a:t>
            </a:r>
            <a:r>
              <a:rPr lang="en-US" dirty="0">
                <a:latin typeface="Arial" pitchFamily="34" charset="0"/>
                <a:cs typeface="Arial" pitchFamily="34" charset="0"/>
              </a:rPr>
              <a:t> </a:t>
            </a:r>
            <a:r>
              <a:rPr lang="en-US" dirty="0" err="1">
                <a:latin typeface="Arial" pitchFamily="34" charset="0"/>
                <a:cs typeface="Arial" pitchFamily="34" charset="0"/>
              </a:rPr>
              <a:t>đoán</a:t>
            </a:r>
            <a:r>
              <a:rPr lang="en-US" dirty="0">
                <a:latin typeface="Arial" pitchFamily="34" charset="0"/>
                <a:cs typeface="Arial" pitchFamily="34" charset="0"/>
              </a:rPr>
              <a:t> </a:t>
            </a:r>
            <a:r>
              <a:rPr lang="en-US" dirty="0" err="1">
                <a:latin typeface="Arial" pitchFamily="34" charset="0"/>
                <a:cs typeface="Arial" pitchFamily="34" charset="0"/>
              </a:rPr>
              <a:t>cũng</a:t>
            </a:r>
            <a:r>
              <a:rPr lang="en-US" dirty="0">
                <a:latin typeface="Arial" pitchFamily="34" charset="0"/>
                <a:cs typeface="Arial" pitchFamily="34" charset="0"/>
              </a:rPr>
              <a:t> </a:t>
            </a:r>
            <a:r>
              <a:rPr lang="en-US" dirty="0" err="1">
                <a:latin typeface="Arial" pitchFamily="34" charset="0"/>
                <a:cs typeface="Arial" pitchFamily="34" charset="0"/>
              </a:rPr>
              <a:t>như</a:t>
            </a:r>
            <a:r>
              <a:rPr lang="en-US" dirty="0">
                <a:latin typeface="Arial" pitchFamily="34" charset="0"/>
                <a:cs typeface="Arial" pitchFamily="34" charset="0"/>
              </a:rPr>
              <a:t> </a:t>
            </a:r>
            <a:r>
              <a:rPr lang="en-US" dirty="0" err="1">
                <a:latin typeface="Arial" pitchFamily="34" charset="0"/>
                <a:cs typeface="Arial" pitchFamily="34" charset="0"/>
              </a:rPr>
              <a:t>các</a:t>
            </a:r>
            <a:r>
              <a:rPr lang="en-US" dirty="0">
                <a:latin typeface="Arial" pitchFamily="34" charset="0"/>
                <a:cs typeface="Arial" pitchFamily="34" charset="0"/>
              </a:rPr>
              <a:t> </a:t>
            </a:r>
            <a:r>
              <a:rPr lang="en-US" dirty="0" err="1">
                <a:latin typeface="Arial" pitchFamily="34" charset="0"/>
                <a:cs typeface="Arial" pitchFamily="34" charset="0"/>
              </a:rPr>
              <a:t>biến</a:t>
            </a:r>
            <a:r>
              <a:rPr lang="en-US" dirty="0">
                <a:latin typeface="Arial" pitchFamily="34" charset="0"/>
                <a:cs typeface="Arial" pitchFamily="34" charset="0"/>
              </a:rPr>
              <a:t> </a:t>
            </a:r>
            <a:r>
              <a:rPr lang="en-US" dirty="0" err="1">
                <a:latin typeface="Arial" pitchFamily="34" charset="0"/>
                <a:cs typeface="Arial" pitchFamily="34" charset="0"/>
              </a:rPr>
              <a:t>chứng</a:t>
            </a:r>
            <a:r>
              <a:rPr lang="en-US" dirty="0">
                <a:latin typeface="Arial" pitchFamily="34" charset="0"/>
                <a:cs typeface="Arial" pitchFamily="34" charset="0"/>
              </a:rPr>
              <a:t>, </a:t>
            </a:r>
            <a:r>
              <a:rPr lang="en-US" dirty="0" err="1">
                <a:latin typeface="Arial" pitchFamily="34" charset="0"/>
                <a:cs typeface="Arial" pitchFamily="34" charset="0"/>
              </a:rPr>
              <a:t>cách</a:t>
            </a:r>
            <a:r>
              <a:rPr lang="en-US" dirty="0">
                <a:latin typeface="Arial" pitchFamily="34" charset="0"/>
                <a:cs typeface="Arial" pitchFamily="34" charset="0"/>
              </a:rPr>
              <a:t> </a:t>
            </a:r>
            <a:r>
              <a:rPr lang="en-US" dirty="0" err="1">
                <a:latin typeface="Arial" pitchFamily="34" charset="0"/>
                <a:cs typeface="Arial" pitchFamily="34" charset="0"/>
              </a:rPr>
              <a:t>điều</a:t>
            </a:r>
            <a:r>
              <a:rPr lang="en-US" dirty="0">
                <a:latin typeface="Arial" pitchFamily="34" charset="0"/>
                <a:cs typeface="Arial" pitchFamily="34" charset="0"/>
              </a:rPr>
              <a:t> </a:t>
            </a:r>
            <a:r>
              <a:rPr lang="en-US" dirty="0" err="1">
                <a:latin typeface="Arial" pitchFamily="34" charset="0"/>
                <a:cs typeface="Arial" pitchFamily="34" charset="0"/>
              </a:rPr>
              <a:t>trị</a:t>
            </a:r>
            <a:r>
              <a:rPr lang="en-US" dirty="0">
                <a:latin typeface="Arial" pitchFamily="34" charset="0"/>
                <a:cs typeface="Arial" pitchFamily="34" charset="0"/>
              </a:rPr>
              <a:t> </a:t>
            </a:r>
            <a:r>
              <a:rPr lang="en-US" dirty="0" err="1">
                <a:latin typeface="Arial" pitchFamily="34" charset="0"/>
                <a:cs typeface="Arial" pitchFamily="34" charset="0"/>
              </a:rPr>
              <a:t>cholesteatome</a:t>
            </a:r>
            <a:r>
              <a:rPr lang="en-US" dirty="0">
                <a:latin typeface="Arial" pitchFamily="34" charset="0"/>
                <a:cs typeface="Arial" pitchFamily="34" charset="0"/>
              </a:rPr>
              <a:t> </a:t>
            </a:r>
            <a:r>
              <a:rPr lang="en-US" dirty="0" err="1">
                <a:latin typeface="Arial" pitchFamily="34" charset="0"/>
                <a:cs typeface="Arial" pitchFamily="34" charset="0"/>
              </a:rPr>
              <a:t>ngày</a:t>
            </a:r>
            <a:r>
              <a:rPr lang="en-US" dirty="0">
                <a:latin typeface="Arial" pitchFamily="34" charset="0"/>
                <a:cs typeface="Arial" pitchFamily="34" charset="0"/>
              </a:rPr>
              <a:t> </a:t>
            </a:r>
            <a:r>
              <a:rPr lang="en-US" dirty="0" err="1">
                <a:latin typeface="Arial" pitchFamily="34" charset="0"/>
                <a:cs typeface="Arial" pitchFamily="34" charset="0"/>
              </a:rPr>
              <a:t>càng</a:t>
            </a:r>
            <a:r>
              <a:rPr lang="en-US" dirty="0">
                <a:latin typeface="Arial" pitchFamily="34" charset="0"/>
                <a:cs typeface="Arial" pitchFamily="34" charset="0"/>
              </a:rPr>
              <a:t> </a:t>
            </a:r>
            <a:r>
              <a:rPr lang="en-US" dirty="0" err="1">
                <a:latin typeface="Arial" pitchFamily="34" charset="0"/>
                <a:cs typeface="Arial" pitchFamily="34" charset="0"/>
              </a:rPr>
              <a:t>được</a:t>
            </a:r>
            <a:r>
              <a:rPr lang="en-US" dirty="0">
                <a:latin typeface="Arial" pitchFamily="34" charset="0"/>
                <a:cs typeface="Arial" pitchFamily="34" charset="0"/>
              </a:rPr>
              <a:t> </a:t>
            </a:r>
            <a:r>
              <a:rPr lang="en-US" dirty="0" err="1">
                <a:latin typeface="Arial" pitchFamily="34" charset="0"/>
                <a:cs typeface="Arial" pitchFamily="34" charset="0"/>
              </a:rPr>
              <a:t>đầy</a:t>
            </a:r>
            <a:r>
              <a:rPr lang="en-US" dirty="0">
                <a:latin typeface="Arial" pitchFamily="34" charset="0"/>
                <a:cs typeface="Arial" pitchFamily="34" charset="0"/>
              </a:rPr>
              <a:t> </a:t>
            </a:r>
            <a:r>
              <a:rPr lang="en-US" dirty="0" err="1">
                <a:latin typeface="Arial" pitchFamily="34" charset="0"/>
                <a:cs typeface="Arial" pitchFamily="34" charset="0"/>
              </a:rPr>
              <a:t>đủ</a:t>
            </a:r>
            <a:r>
              <a:rPr lang="en-US" dirty="0">
                <a:latin typeface="Arial" pitchFamily="34" charset="0"/>
                <a:cs typeface="Arial" pitchFamily="34" charset="0"/>
              </a:rPr>
              <a:t> </a:t>
            </a:r>
            <a:r>
              <a:rPr lang="en-US" dirty="0" err="1">
                <a:latin typeface="Arial" pitchFamily="34" charset="0"/>
                <a:cs typeface="Arial" pitchFamily="34" charset="0"/>
              </a:rPr>
              <a:t>hơn</a:t>
            </a:r>
            <a:r>
              <a:rPr lang="en-US" dirty="0">
                <a:latin typeface="Arial" pitchFamily="34" charset="0"/>
                <a:cs typeface="Arial" pitchFamily="34" charset="0"/>
              </a:rPr>
              <a:t>, </a:t>
            </a:r>
            <a:r>
              <a:rPr lang="en-US" dirty="0" err="1">
                <a:latin typeface="Arial" pitchFamily="34" charset="0"/>
                <a:cs typeface="Arial" pitchFamily="34" charset="0"/>
              </a:rPr>
              <a:t>tuy</a:t>
            </a:r>
            <a:r>
              <a:rPr lang="en-US" dirty="0">
                <a:latin typeface="Arial" pitchFamily="34" charset="0"/>
                <a:cs typeface="Arial" pitchFamily="34" charset="0"/>
              </a:rPr>
              <a:t> </a:t>
            </a:r>
            <a:r>
              <a:rPr lang="en-US" dirty="0" err="1">
                <a:latin typeface="Arial" pitchFamily="34" charset="0"/>
                <a:cs typeface="Arial" pitchFamily="34" charset="0"/>
              </a:rPr>
              <a:t>nhiên</a:t>
            </a:r>
            <a:r>
              <a:rPr lang="en-US" dirty="0">
                <a:latin typeface="Arial" pitchFamily="34" charset="0"/>
                <a:cs typeface="Arial" pitchFamily="34" charset="0"/>
              </a:rPr>
              <a:t>, </a:t>
            </a:r>
            <a:r>
              <a:rPr lang="en-US" dirty="0" err="1">
                <a:latin typeface="Arial" pitchFamily="34" charset="0"/>
                <a:cs typeface="Arial" pitchFamily="34" charset="0"/>
              </a:rPr>
              <a:t>việc</a:t>
            </a:r>
            <a:r>
              <a:rPr lang="en-US" dirty="0">
                <a:latin typeface="Arial" pitchFamily="34" charset="0"/>
                <a:cs typeface="Arial" pitchFamily="34" charset="0"/>
              </a:rPr>
              <a:t> </a:t>
            </a:r>
            <a:r>
              <a:rPr lang="en-US" dirty="0" err="1">
                <a:latin typeface="Arial" pitchFamily="34" charset="0"/>
                <a:cs typeface="Arial" pitchFamily="34" charset="0"/>
              </a:rPr>
              <a:t>chẩn</a:t>
            </a:r>
            <a:r>
              <a:rPr lang="en-US" dirty="0">
                <a:latin typeface="Arial" pitchFamily="34" charset="0"/>
                <a:cs typeface="Arial" pitchFamily="34" charset="0"/>
              </a:rPr>
              <a:t> </a:t>
            </a:r>
            <a:r>
              <a:rPr lang="en-US" dirty="0" err="1">
                <a:latin typeface="Arial" pitchFamily="34" charset="0"/>
                <a:cs typeface="Arial" pitchFamily="34" charset="0"/>
              </a:rPr>
              <a:t>đoán</a:t>
            </a:r>
            <a:r>
              <a:rPr lang="en-US" dirty="0">
                <a:latin typeface="Arial" pitchFamily="34" charset="0"/>
                <a:cs typeface="Arial" pitchFamily="34" charset="0"/>
              </a:rPr>
              <a:t> </a:t>
            </a:r>
            <a:r>
              <a:rPr lang="en-US" dirty="0" err="1">
                <a:latin typeface="Arial" pitchFamily="34" charset="0"/>
                <a:cs typeface="Arial" pitchFamily="34" charset="0"/>
              </a:rPr>
              <a:t>sớm</a:t>
            </a:r>
            <a:r>
              <a:rPr lang="en-US" dirty="0">
                <a:latin typeface="Arial" pitchFamily="34" charset="0"/>
                <a:cs typeface="Arial" pitchFamily="34" charset="0"/>
              </a:rPr>
              <a:t> </a:t>
            </a:r>
            <a:r>
              <a:rPr lang="en-US" dirty="0" err="1">
                <a:latin typeface="Arial" pitchFamily="34" charset="0"/>
                <a:cs typeface="Arial" pitchFamily="34" charset="0"/>
              </a:rPr>
              <a:t>và</a:t>
            </a:r>
            <a:r>
              <a:rPr lang="en-US" dirty="0">
                <a:latin typeface="Arial" pitchFamily="34" charset="0"/>
                <a:cs typeface="Arial" pitchFamily="34" charset="0"/>
              </a:rPr>
              <a:t> </a:t>
            </a:r>
            <a:r>
              <a:rPr lang="en-US" dirty="0" err="1">
                <a:latin typeface="Arial" pitchFamily="34" charset="0"/>
                <a:cs typeface="Arial" pitchFamily="34" charset="0"/>
              </a:rPr>
              <a:t>phòng</a:t>
            </a:r>
            <a:r>
              <a:rPr lang="en-US" dirty="0">
                <a:latin typeface="Arial" pitchFamily="34" charset="0"/>
                <a:cs typeface="Arial" pitchFamily="34" charset="0"/>
              </a:rPr>
              <a:t> </a:t>
            </a:r>
            <a:r>
              <a:rPr lang="en-US" dirty="0" err="1">
                <a:latin typeface="Arial" pitchFamily="34" charset="0"/>
                <a:cs typeface="Arial" pitchFamily="34" charset="0"/>
              </a:rPr>
              <a:t>ngừa</a:t>
            </a:r>
            <a:r>
              <a:rPr lang="en-US" dirty="0">
                <a:latin typeface="Arial" pitchFamily="34" charset="0"/>
                <a:cs typeface="Arial" pitchFamily="34" charset="0"/>
              </a:rPr>
              <a:t> </a:t>
            </a:r>
            <a:r>
              <a:rPr lang="en-US" dirty="0" err="1">
                <a:latin typeface="Arial" pitchFamily="34" charset="0"/>
                <a:cs typeface="Arial" pitchFamily="34" charset="0"/>
              </a:rPr>
              <a:t>cholesteatoma</a:t>
            </a:r>
            <a:r>
              <a:rPr lang="en-US" dirty="0">
                <a:latin typeface="Arial" pitchFamily="34" charset="0"/>
                <a:cs typeface="Arial" pitchFamily="34" charset="0"/>
              </a:rPr>
              <a:t> </a:t>
            </a:r>
            <a:r>
              <a:rPr lang="en-US" dirty="0" err="1">
                <a:latin typeface="Arial" pitchFamily="34" charset="0"/>
                <a:cs typeface="Arial" pitchFamily="34" charset="0"/>
              </a:rPr>
              <a:t>vẫn</a:t>
            </a:r>
            <a:r>
              <a:rPr lang="en-US" dirty="0">
                <a:latin typeface="Arial" pitchFamily="34" charset="0"/>
                <a:cs typeface="Arial" pitchFamily="34" charset="0"/>
              </a:rPr>
              <a:t> </a:t>
            </a:r>
            <a:r>
              <a:rPr lang="en-US" dirty="0" err="1">
                <a:latin typeface="Arial" pitchFamily="34" charset="0"/>
                <a:cs typeface="Arial" pitchFamily="34" charset="0"/>
              </a:rPr>
              <a:t>là</a:t>
            </a:r>
            <a:r>
              <a:rPr lang="en-US" dirty="0">
                <a:latin typeface="Arial" pitchFamily="34" charset="0"/>
                <a:cs typeface="Arial" pitchFamily="34" charset="0"/>
              </a:rPr>
              <a:t> </a:t>
            </a:r>
            <a:r>
              <a:rPr lang="en-US" dirty="0" err="1">
                <a:latin typeface="Arial" pitchFamily="34" charset="0"/>
                <a:cs typeface="Arial" pitchFamily="34" charset="0"/>
              </a:rPr>
              <a:t>vấn</a:t>
            </a:r>
            <a:r>
              <a:rPr lang="en-US" dirty="0">
                <a:latin typeface="Arial" pitchFamily="34" charset="0"/>
                <a:cs typeface="Arial" pitchFamily="34" charset="0"/>
              </a:rPr>
              <a:t> </a:t>
            </a:r>
            <a:r>
              <a:rPr lang="en-US" dirty="0" err="1">
                <a:latin typeface="Arial" pitchFamily="34" charset="0"/>
                <a:cs typeface="Arial" pitchFamily="34" charset="0"/>
              </a:rPr>
              <a:t>đề</a:t>
            </a:r>
            <a:r>
              <a:rPr lang="en-US" dirty="0">
                <a:latin typeface="Arial" pitchFamily="34" charset="0"/>
                <a:cs typeface="Arial" pitchFamily="34" charset="0"/>
              </a:rPr>
              <a:t> </a:t>
            </a:r>
            <a:r>
              <a:rPr lang="en-US" dirty="0" err="1">
                <a:latin typeface="Arial" pitchFamily="34" charset="0"/>
                <a:cs typeface="Arial" pitchFamily="34" charset="0"/>
              </a:rPr>
              <a:t>khó</a:t>
            </a:r>
            <a:r>
              <a:rPr lang="en-US" dirty="0">
                <a:latin typeface="Arial" pitchFamily="34" charset="0"/>
                <a:cs typeface="Arial" pitchFamily="34" charset="0"/>
              </a:rPr>
              <a:t> </a:t>
            </a:r>
            <a:r>
              <a:rPr lang="en-US" dirty="0" err="1" smtClean="0">
                <a:latin typeface="Arial" pitchFamily="34" charset="0"/>
                <a:cs typeface="Arial" pitchFamily="34" charset="0"/>
              </a:rPr>
              <a:t>khăn</a:t>
            </a:r>
            <a:r>
              <a:rPr lang="en-US" dirty="0" smtClean="0">
                <a:latin typeface="Arial" pitchFamily="34" charset="0"/>
                <a:cs typeface="Arial" pitchFamily="34" charset="0"/>
              </a:rPr>
              <a:t>. </a:t>
            </a:r>
            <a:r>
              <a:rPr lang="en-US" dirty="0" err="1">
                <a:latin typeface="Arial" pitchFamily="34" charset="0"/>
                <a:cs typeface="Arial" pitchFamily="34" charset="0"/>
              </a:rPr>
              <a:t>Vì</a:t>
            </a:r>
            <a:r>
              <a:rPr lang="en-US" dirty="0">
                <a:latin typeface="Arial" pitchFamily="34" charset="0"/>
                <a:cs typeface="Arial" pitchFamily="34" charset="0"/>
              </a:rPr>
              <a:t> </a:t>
            </a:r>
            <a:r>
              <a:rPr lang="en-US" dirty="0" err="1">
                <a:latin typeface="Arial" pitchFamily="34" charset="0"/>
                <a:cs typeface="Arial" pitchFamily="34" charset="0"/>
              </a:rPr>
              <a:t>vậy</a:t>
            </a:r>
            <a:r>
              <a:rPr lang="en-US" dirty="0">
                <a:latin typeface="Arial" pitchFamily="34" charset="0"/>
                <a:cs typeface="Arial" pitchFamily="34" charset="0"/>
              </a:rPr>
              <a:t> </a:t>
            </a:r>
            <a:r>
              <a:rPr lang="en-US" dirty="0" err="1">
                <a:latin typeface="Arial" pitchFamily="34" charset="0"/>
                <a:cs typeface="Arial" pitchFamily="34" charset="0"/>
              </a:rPr>
              <a:t>em</a:t>
            </a:r>
            <a:r>
              <a:rPr lang="en-US" dirty="0">
                <a:latin typeface="Arial" pitchFamily="34" charset="0"/>
                <a:cs typeface="Arial" pitchFamily="34" charset="0"/>
              </a:rPr>
              <a:t> </a:t>
            </a:r>
            <a:r>
              <a:rPr lang="en-US" dirty="0" err="1">
                <a:latin typeface="Arial" pitchFamily="34" charset="0"/>
                <a:cs typeface="Arial" pitchFamily="34" charset="0"/>
              </a:rPr>
              <a:t>thực</a:t>
            </a:r>
            <a:r>
              <a:rPr lang="en-US" dirty="0">
                <a:latin typeface="Arial" pitchFamily="34" charset="0"/>
                <a:cs typeface="Arial" pitchFamily="34" charset="0"/>
              </a:rPr>
              <a:t> </a:t>
            </a:r>
            <a:r>
              <a:rPr lang="en-US" dirty="0" err="1">
                <a:latin typeface="Arial" pitchFamily="34" charset="0"/>
                <a:cs typeface="Arial" pitchFamily="34" charset="0"/>
              </a:rPr>
              <a:t>hiện</a:t>
            </a:r>
            <a:r>
              <a:rPr lang="en-US" dirty="0">
                <a:latin typeface="Arial" pitchFamily="34" charset="0"/>
                <a:cs typeface="Arial" pitchFamily="34" charset="0"/>
              </a:rPr>
              <a:t> </a:t>
            </a:r>
            <a:r>
              <a:rPr lang="en-US" dirty="0" err="1">
                <a:latin typeface="Arial" pitchFamily="34" charset="0"/>
                <a:cs typeface="Arial" pitchFamily="34" charset="0"/>
              </a:rPr>
              <a:t>bài</a:t>
            </a:r>
            <a:r>
              <a:rPr lang="en-US" dirty="0">
                <a:latin typeface="Arial" pitchFamily="34" charset="0"/>
                <a:cs typeface="Arial" pitchFamily="34" charset="0"/>
              </a:rPr>
              <a:t> </a:t>
            </a:r>
            <a:r>
              <a:rPr lang="en-US" dirty="0" err="1" smtClean="0">
                <a:latin typeface="Arial" pitchFamily="34" charset="0"/>
                <a:cs typeface="Arial" pitchFamily="34" charset="0"/>
              </a:rPr>
              <a:t>trình</a:t>
            </a:r>
            <a:r>
              <a:rPr lang="en-US" dirty="0" smtClean="0">
                <a:latin typeface="Arial" pitchFamily="34" charset="0"/>
                <a:cs typeface="Arial" pitchFamily="34" charset="0"/>
              </a:rPr>
              <a:t> </a:t>
            </a:r>
            <a:r>
              <a:rPr lang="en-US" dirty="0" err="1" smtClean="0">
                <a:latin typeface="Arial" pitchFamily="34" charset="0"/>
                <a:cs typeface="Arial" pitchFamily="34" charset="0"/>
              </a:rPr>
              <a:t>bày</a:t>
            </a:r>
            <a:r>
              <a:rPr lang="en-US" dirty="0" smtClean="0">
                <a:latin typeface="Arial" pitchFamily="34" charset="0"/>
                <a:cs typeface="Arial" pitchFamily="34" charset="0"/>
              </a:rPr>
              <a:t> </a:t>
            </a:r>
            <a:r>
              <a:rPr lang="en-US" dirty="0" err="1">
                <a:latin typeface="Arial" pitchFamily="34" charset="0"/>
                <a:cs typeface="Arial" pitchFamily="34" charset="0"/>
              </a:rPr>
              <a:t>với</a:t>
            </a:r>
            <a:r>
              <a:rPr lang="en-US" dirty="0">
                <a:latin typeface="Arial" pitchFamily="34" charset="0"/>
                <a:cs typeface="Arial" pitchFamily="34" charset="0"/>
              </a:rPr>
              <a:t> 2 </a:t>
            </a:r>
            <a:r>
              <a:rPr lang="en-US" dirty="0" err="1">
                <a:latin typeface="Arial" pitchFamily="34" charset="0"/>
                <a:cs typeface="Arial" pitchFamily="34" charset="0"/>
              </a:rPr>
              <a:t>mục</a:t>
            </a:r>
            <a:r>
              <a:rPr lang="en-US" dirty="0">
                <a:latin typeface="Arial" pitchFamily="34" charset="0"/>
                <a:cs typeface="Arial" pitchFamily="34" charset="0"/>
              </a:rPr>
              <a:t> </a:t>
            </a:r>
            <a:r>
              <a:rPr lang="en-US" dirty="0" err="1">
                <a:latin typeface="Arial" pitchFamily="34" charset="0"/>
                <a:cs typeface="Arial" pitchFamily="34" charset="0"/>
              </a:rPr>
              <a:t>tiêu</a:t>
            </a:r>
            <a:r>
              <a:rPr lang="en-US" dirty="0">
                <a:latin typeface="Arial" pitchFamily="34" charset="0"/>
                <a:cs typeface="Arial" pitchFamily="34" charset="0"/>
              </a:rPr>
              <a:t> </a:t>
            </a:r>
            <a:r>
              <a:rPr lang="en-US" dirty="0" err="1">
                <a:latin typeface="Arial" pitchFamily="34" charset="0"/>
                <a:cs typeface="Arial" pitchFamily="34" charset="0"/>
              </a:rPr>
              <a:t>sau</a:t>
            </a:r>
            <a:r>
              <a:rPr lang="en-US" dirty="0">
                <a:latin typeface="Arial" pitchFamily="34" charset="0"/>
                <a:cs typeface="Arial" pitchFamily="34" charset="0"/>
              </a:rPr>
              <a:t>:</a:t>
            </a:r>
          </a:p>
          <a:p>
            <a:pPr marL="109728" lvl="0" indent="0" algn="just">
              <a:buNone/>
            </a:pPr>
            <a:r>
              <a:rPr lang="en-US" b="1" dirty="0" smtClean="0">
                <a:latin typeface="Arial" pitchFamily="34" charset="0"/>
                <a:cs typeface="Arial" pitchFamily="34" charset="0"/>
              </a:rPr>
              <a:t>1.Trình </a:t>
            </a:r>
            <a:r>
              <a:rPr lang="en-US" b="1" dirty="0" err="1">
                <a:latin typeface="Arial" pitchFamily="34" charset="0"/>
                <a:cs typeface="Arial" pitchFamily="34" charset="0"/>
              </a:rPr>
              <a:t>bày</a:t>
            </a:r>
            <a:r>
              <a:rPr lang="en-US" b="1" dirty="0">
                <a:latin typeface="Arial" pitchFamily="34" charset="0"/>
                <a:cs typeface="Arial" pitchFamily="34" charset="0"/>
              </a:rPr>
              <a:t> </a:t>
            </a:r>
            <a:r>
              <a:rPr lang="en-US" b="1" dirty="0" err="1">
                <a:latin typeface="Arial" pitchFamily="34" charset="0"/>
                <a:cs typeface="Arial" pitchFamily="34" charset="0"/>
              </a:rPr>
              <a:t>định</a:t>
            </a:r>
            <a:r>
              <a:rPr lang="en-US" b="1" dirty="0">
                <a:latin typeface="Arial" pitchFamily="34" charset="0"/>
                <a:cs typeface="Arial" pitchFamily="34" charset="0"/>
              </a:rPr>
              <a:t> </a:t>
            </a:r>
            <a:r>
              <a:rPr lang="en-US" b="1" dirty="0" err="1">
                <a:latin typeface="Arial" pitchFamily="34" charset="0"/>
                <a:cs typeface="Arial" pitchFamily="34" charset="0"/>
              </a:rPr>
              <a:t>nghĩa</a:t>
            </a:r>
            <a:r>
              <a:rPr lang="en-US" b="1" dirty="0">
                <a:latin typeface="Arial" pitchFamily="34" charset="0"/>
                <a:cs typeface="Arial" pitchFamily="34" charset="0"/>
              </a:rPr>
              <a:t>, </a:t>
            </a:r>
            <a:r>
              <a:rPr lang="en-US" b="1" dirty="0" err="1">
                <a:latin typeface="Arial" pitchFamily="34" charset="0"/>
                <a:cs typeface="Arial" pitchFamily="34" charset="0"/>
              </a:rPr>
              <a:t>bản</a:t>
            </a:r>
            <a:r>
              <a:rPr lang="en-US" b="1" dirty="0">
                <a:latin typeface="Arial" pitchFamily="34" charset="0"/>
                <a:cs typeface="Arial" pitchFamily="34" charset="0"/>
              </a:rPr>
              <a:t> </a:t>
            </a:r>
            <a:r>
              <a:rPr lang="en-US" b="1" dirty="0" err="1">
                <a:latin typeface="Arial" pitchFamily="34" charset="0"/>
                <a:cs typeface="Arial" pitchFamily="34" charset="0"/>
              </a:rPr>
              <a:t>chất</a:t>
            </a:r>
            <a:r>
              <a:rPr lang="en-US" b="1" dirty="0">
                <a:latin typeface="Arial" pitchFamily="34" charset="0"/>
                <a:cs typeface="Arial" pitchFamily="34" charset="0"/>
              </a:rPr>
              <a:t> </a:t>
            </a:r>
            <a:r>
              <a:rPr lang="en-US" b="1" dirty="0" err="1">
                <a:latin typeface="Arial" pitchFamily="34" charset="0"/>
                <a:cs typeface="Arial" pitchFamily="34" charset="0"/>
              </a:rPr>
              <a:t>và</a:t>
            </a:r>
            <a:r>
              <a:rPr lang="en-US" b="1" dirty="0">
                <a:latin typeface="Arial" pitchFamily="34" charset="0"/>
                <a:cs typeface="Arial" pitchFamily="34" charset="0"/>
              </a:rPr>
              <a:t> </a:t>
            </a:r>
            <a:r>
              <a:rPr lang="en-US" b="1" dirty="0" err="1">
                <a:latin typeface="Arial" pitchFamily="34" charset="0"/>
                <a:cs typeface="Arial" pitchFamily="34" charset="0"/>
              </a:rPr>
              <a:t>các</a:t>
            </a:r>
            <a:r>
              <a:rPr lang="en-US" b="1" dirty="0">
                <a:latin typeface="Arial" pitchFamily="34" charset="0"/>
                <a:cs typeface="Arial" pitchFamily="34" charset="0"/>
              </a:rPr>
              <a:t> </a:t>
            </a:r>
            <a:r>
              <a:rPr lang="en-US" b="1" dirty="0" err="1">
                <a:latin typeface="Arial" pitchFamily="34" charset="0"/>
                <a:cs typeface="Arial" pitchFamily="34" charset="0"/>
              </a:rPr>
              <a:t>thuyết</a:t>
            </a:r>
            <a:r>
              <a:rPr lang="en-US" b="1" dirty="0">
                <a:latin typeface="Arial" pitchFamily="34" charset="0"/>
                <a:cs typeface="Arial" pitchFamily="34" charset="0"/>
              </a:rPr>
              <a:t> </a:t>
            </a:r>
            <a:r>
              <a:rPr lang="en-US" b="1" dirty="0" err="1">
                <a:latin typeface="Arial" pitchFamily="34" charset="0"/>
                <a:cs typeface="Arial" pitchFamily="34" charset="0"/>
              </a:rPr>
              <a:t>hình</a:t>
            </a:r>
            <a:r>
              <a:rPr lang="en-US" b="1" dirty="0">
                <a:latin typeface="Arial" pitchFamily="34" charset="0"/>
                <a:cs typeface="Arial" pitchFamily="34" charset="0"/>
              </a:rPr>
              <a:t> </a:t>
            </a:r>
            <a:r>
              <a:rPr lang="en-US" b="1" dirty="0" err="1">
                <a:latin typeface="Arial" pitchFamily="34" charset="0"/>
                <a:cs typeface="Arial" pitchFamily="34" charset="0"/>
              </a:rPr>
              <a:t>thành</a:t>
            </a:r>
            <a:r>
              <a:rPr lang="en-US" b="1" dirty="0">
                <a:latin typeface="Arial" pitchFamily="34" charset="0"/>
                <a:cs typeface="Arial" pitchFamily="34" charset="0"/>
              </a:rPr>
              <a:t> </a:t>
            </a:r>
            <a:r>
              <a:rPr lang="en-US" b="1" dirty="0" err="1">
                <a:latin typeface="Arial" pitchFamily="34" charset="0"/>
                <a:cs typeface="Arial" pitchFamily="34" charset="0"/>
              </a:rPr>
              <a:t>cholesteatoma</a:t>
            </a:r>
            <a:r>
              <a:rPr lang="en-US" b="1" dirty="0">
                <a:latin typeface="Arial" pitchFamily="34" charset="0"/>
                <a:cs typeface="Arial" pitchFamily="34" charset="0"/>
              </a:rPr>
              <a:t>.</a:t>
            </a:r>
            <a:endParaRPr lang="en-US" dirty="0">
              <a:latin typeface="Arial" pitchFamily="34" charset="0"/>
              <a:cs typeface="Arial" pitchFamily="34" charset="0"/>
            </a:endParaRPr>
          </a:p>
          <a:p>
            <a:pPr marL="109728" lvl="0" indent="0" algn="just">
              <a:buNone/>
            </a:pPr>
            <a:r>
              <a:rPr lang="en-US" b="1" dirty="0" smtClean="0">
                <a:latin typeface="Arial" pitchFamily="34" charset="0"/>
                <a:cs typeface="Arial" pitchFamily="34" charset="0"/>
              </a:rPr>
              <a:t>2.Đặc </a:t>
            </a:r>
            <a:r>
              <a:rPr lang="en-US" b="1" dirty="0" err="1">
                <a:latin typeface="Arial" pitchFamily="34" charset="0"/>
                <a:cs typeface="Arial" pitchFamily="34" charset="0"/>
              </a:rPr>
              <a:t>điểm</a:t>
            </a:r>
            <a:r>
              <a:rPr lang="en-US" b="1" dirty="0">
                <a:latin typeface="Arial" pitchFamily="34" charset="0"/>
                <a:cs typeface="Arial" pitchFamily="34" charset="0"/>
              </a:rPr>
              <a:t> </a:t>
            </a:r>
            <a:r>
              <a:rPr lang="en-US" b="1" dirty="0" err="1">
                <a:latin typeface="Arial" pitchFamily="34" charset="0"/>
                <a:cs typeface="Arial" pitchFamily="34" charset="0"/>
              </a:rPr>
              <a:t>lâm</a:t>
            </a:r>
            <a:r>
              <a:rPr lang="en-US" b="1" dirty="0">
                <a:latin typeface="Arial" pitchFamily="34" charset="0"/>
                <a:cs typeface="Arial" pitchFamily="34" charset="0"/>
              </a:rPr>
              <a:t> </a:t>
            </a:r>
            <a:r>
              <a:rPr lang="en-US" b="1" dirty="0" err="1">
                <a:latin typeface="Arial" pitchFamily="34" charset="0"/>
                <a:cs typeface="Arial" pitchFamily="34" charset="0"/>
              </a:rPr>
              <a:t>sàng</a:t>
            </a:r>
            <a:r>
              <a:rPr lang="en-US" b="1" dirty="0">
                <a:latin typeface="Arial" pitchFamily="34" charset="0"/>
                <a:cs typeface="Arial" pitchFamily="34" charset="0"/>
              </a:rPr>
              <a:t>, </a:t>
            </a:r>
            <a:r>
              <a:rPr lang="en-US" b="1" dirty="0" err="1">
                <a:latin typeface="Arial" pitchFamily="34" charset="0"/>
                <a:cs typeface="Arial" pitchFamily="34" charset="0"/>
              </a:rPr>
              <a:t>cận</a:t>
            </a:r>
            <a:r>
              <a:rPr lang="en-US" b="1" dirty="0">
                <a:latin typeface="Arial" pitchFamily="34" charset="0"/>
                <a:cs typeface="Arial" pitchFamily="34" charset="0"/>
              </a:rPr>
              <a:t> </a:t>
            </a:r>
            <a:r>
              <a:rPr lang="en-US" b="1" dirty="0" err="1">
                <a:latin typeface="Arial" pitchFamily="34" charset="0"/>
                <a:cs typeface="Arial" pitchFamily="34" charset="0"/>
              </a:rPr>
              <a:t>lâm</a:t>
            </a:r>
            <a:r>
              <a:rPr lang="en-US" b="1" dirty="0">
                <a:latin typeface="Arial" pitchFamily="34" charset="0"/>
                <a:cs typeface="Arial" pitchFamily="34" charset="0"/>
              </a:rPr>
              <a:t> </a:t>
            </a:r>
            <a:r>
              <a:rPr lang="en-US" b="1" dirty="0" err="1">
                <a:latin typeface="Arial" pitchFamily="34" charset="0"/>
                <a:cs typeface="Arial" pitchFamily="34" charset="0"/>
              </a:rPr>
              <a:t>sàng</a:t>
            </a:r>
            <a:r>
              <a:rPr lang="en-US" b="1" dirty="0">
                <a:latin typeface="Arial" pitchFamily="34" charset="0"/>
                <a:cs typeface="Arial" pitchFamily="34" charset="0"/>
              </a:rPr>
              <a:t>, </a:t>
            </a:r>
            <a:r>
              <a:rPr lang="en-US" b="1" dirty="0" err="1">
                <a:latin typeface="Arial" pitchFamily="34" charset="0"/>
                <a:cs typeface="Arial" pitchFamily="34" charset="0"/>
              </a:rPr>
              <a:t>các</a:t>
            </a:r>
            <a:r>
              <a:rPr lang="en-US" b="1" dirty="0">
                <a:latin typeface="Arial" pitchFamily="34" charset="0"/>
                <a:cs typeface="Arial" pitchFamily="34" charset="0"/>
              </a:rPr>
              <a:t> </a:t>
            </a:r>
            <a:r>
              <a:rPr lang="en-US" b="1" dirty="0" err="1">
                <a:latin typeface="Arial" pitchFamily="34" charset="0"/>
                <a:cs typeface="Arial" pitchFamily="34" charset="0"/>
              </a:rPr>
              <a:t>biến</a:t>
            </a:r>
            <a:r>
              <a:rPr lang="en-US" b="1" dirty="0">
                <a:latin typeface="Arial" pitchFamily="34" charset="0"/>
                <a:cs typeface="Arial" pitchFamily="34" charset="0"/>
              </a:rPr>
              <a:t> </a:t>
            </a:r>
            <a:r>
              <a:rPr lang="en-US" b="1" dirty="0" err="1">
                <a:latin typeface="Arial" pitchFamily="34" charset="0"/>
                <a:cs typeface="Arial" pitchFamily="34" charset="0"/>
              </a:rPr>
              <a:t>chứng</a:t>
            </a:r>
            <a:r>
              <a:rPr lang="en-US" b="1" dirty="0">
                <a:latin typeface="Arial" pitchFamily="34" charset="0"/>
                <a:cs typeface="Arial" pitchFamily="34" charset="0"/>
              </a:rPr>
              <a:t> </a:t>
            </a:r>
            <a:r>
              <a:rPr lang="en-US" b="1" dirty="0" err="1">
                <a:latin typeface="Arial" pitchFamily="34" charset="0"/>
                <a:cs typeface="Arial" pitchFamily="34" charset="0"/>
              </a:rPr>
              <a:t>và</a:t>
            </a:r>
            <a:r>
              <a:rPr lang="en-US" b="1" dirty="0">
                <a:latin typeface="Arial" pitchFamily="34" charset="0"/>
                <a:cs typeface="Arial" pitchFamily="34" charset="0"/>
              </a:rPr>
              <a:t> </a:t>
            </a:r>
            <a:r>
              <a:rPr lang="en-US" b="1" dirty="0" err="1">
                <a:latin typeface="Arial" pitchFamily="34" charset="0"/>
                <a:cs typeface="Arial" pitchFamily="34" charset="0"/>
              </a:rPr>
              <a:t>phương</a:t>
            </a:r>
            <a:r>
              <a:rPr lang="en-US" b="1" dirty="0">
                <a:latin typeface="Arial" pitchFamily="34" charset="0"/>
                <a:cs typeface="Arial" pitchFamily="34" charset="0"/>
              </a:rPr>
              <a:t> </a:t>
            </a:r>
            <a:r>
              <a:rPr lang="en-US" b="1" dirty="0" err="1">
                <a:latin typeface="Arial" pitchFamily="34" charset="0"/>
                <a:cs typeface="Arial" pitchFamily="34" charset="0"/>
              </a:rPr>
              <a:t>pháp</a:t>
            </a:r>
            <a:r>
              <a:rPr lang="en-US" b="1" dirty="0">
                <a:latin typeface="Arial" pitchFamily="34" charset="0"/>
                <a:cs typeface="Arial" pitchFamily="34" charset="0"/>
              </a:rPr>
              <a:t> </a:t>
            </a:r>
            <a:r>
              <a:rPr lang="en-US" b="1" dirty="0" err="1">
                <a:latin typeface="Arial" pitchFamily="34" charset="0"/>
                <a:cs typeface="Arial" pitchFamily="34" charset="0"/>
              </a:rPr>
              <a:t>điều</a:t>
            </a:r>
            <a:r>
              <a:rPr lang="en-US" b="1" dirty="0">
                <a:latin typeface="Arial" pitchFamily="34" charset="0"/>
                <a:cs typeface="Arial" pitchFamily="34" charset="0"/>
              </a:rPr>
              <a:t> </a:t>
            </a:r>
            <a:r>
              <a:rPr lang="en-US" b="1" dirty="0" err="1">
                <a:latin typeface="Arial" pitchFamily="34" charset="0"/>
                <a:cs typeface="Arial" pitchFamily="34" charset="0"/>
              </a:rPr>
              <a:t>trị</a:t>
            </a:r>
            <a:r>
              <a:rPr lang="en-US" b="1" dirty="0">
                <a:latin typeface="Arial" pitchFamily="34" charset="0"/>
                <a:cs typeface="Arial" pitchFamily="34" charset="0"/>
              </a:rPr>
              <a:t> </a:t>
            </a:r>
            <a:r>
              <a:rPr lang="en-US" b="1" dirty="0" err="1">
                <a:latin typeface="Arial" pitchFamily="34" charset="0"/>
                <a:cs typeface="Arial" pitchFamily="34" charset="0"/>
              </a:rPr>
              <a:t>cholesteatoma</a:t>
            </a:r>
            <a:r>
              <a:rPr lang="en-US" dirty="0">
                <a:latin typeface="Arial" pitchFamily="34" charset="0"/>
                <a:cs typeface="Arial" pitchFamily="34" charset="0"/>
              </a:rPr>
              <a:t>.</a:t>
            </a:r>
          </a:p>
          <a:p>
            <a:endParaRPr lang="en-US" dirty="0"/>
          </a:p>
        </p:txBody>
      </p:sp>
      <p:sp>
        <p:nvSpPr>
          <p:cNvPr id="3" name="Title 2"/>
          <p:cNvSpPr>
            <a:spLocks noGrp="1"/>
          </p:cNvSpPr>
          <p:nvPr>
            <p:ph type="title"/>
          </p:nvPr>
        </p:nvSpPr>
        <p:spPr/>
        <p:txBody>
          <a:bodyPr>
            <a:normAutofit/>
          </a:bodyPr>
          <a:lstStyle/>
          <a:p>
            <a:r>
              <a:rPr lang="en-US" sz="3600" dirty="0" smtClean="0">
                <a:latin typeface="Arial" pitchFamily="34" charset="0"/>
                <a:cs typeface="Arial" pitchFamily="34" charset="0"/>
              </a:rPr>
              <a:t>ĐẶT VẤN ĐỀ</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18715301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1371600"/>
            <a:ext cx="6194154" cy="5181422"/>
          </a:xfrm>
        </p:spPr>
      </p:pic>
      <p:sp>
        <p:nvSpPr>
          <p:cNvPr id="3" name="Title 2"/>
          <p:cNvSpPr>
            <a:spLocks noGrp="1"/>
          </p:cNvSpPr>
          <p:nvPr>
            <p:ph type="title"/>
          </p:nvPr>
        </p:nvSpPr>
        <p:spPr/>
        <p:txBody>
          <a:bodyPr>
            <a:normAutofit/>
          </a:bodyPr>
          <a:lstStyle/>
          <a:p>
            <a:r>
              <a:rPr lang="en-US" sz="3600" dirty="0" smtClean="0">
                <a:latin typeface="Arial" pitchFamily="34" charset="0"/>
                <a:cs typeface="Arial" pitchFamily="34" charset="0"/>
              </a:rPr>
              <a:t>GIẢI PHẪU HÒM NHĨ</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10857840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lgn="just"/>
            <a:r>
              <a:rPr lang="en-US" sz="2600" dirty="0" err="1" smtClean="0">
                <a:latin typeface="Arial" pitchFamily="34" charset="0"/>
                <a:cs typeface="Arial" pitchFamily="34" charset="0"/>
              </a:rPr>
              <a:t>Cholesteatoma</a:t>
            </a:r>
            <a:r>
              <a:rPr lang="en-US" sz="2600" dirty="0" smtClean="0">
                <a:latin typeface="Arial" pitchFamily="34" charset="0"/>
                <a:cs typeface="Arial" pitchFamily="34" charset="0"/>
              </a:rPr>
              <a:t> </a:t>
            </a:r>
            <a:r>
              <a:rPr lang="en-US" sz="2600" dirty="0" err="1">
                <a:latin typeface="Arial" pitchFamily="34" charset="0"/>
                <a:cs typeface="Arial" pitchFamily="34" charset="0"/>
              </a:rPr>
              <a:t>là</a:t>
            </a:r>
            <a:r>
              <a:rPr lang="en-US" sz="2600" dirty="0">
                <a:latin typeface="Arial" pitchFamily="34" charset="0"/>
                <a:cs typeface="Arial" pitchFamily="34" charset="0"/>
              </a:rPr>
              <a:t> </a:t>
            </a:r>
            <a:r>
              <a:rPr lang="en-US" sz="2600" dirty="0" err="1">
                <a:latin typeface="Arial" pitchFamily="34" charset="0"/>
                <a:cs typeface="Arial" pitchFamily="34" charset="0"/>
              </a:rPr>
              <a:t>một</a:t>
            </a:r>
            <a:r>
              <a:rPr lang="en-US" sz="2600" dirty="0">
                <a:latin typeface="Arial" pitchFamily="34" charset="0"/>
                <a:cs typeface="Arial" pitchFamily="34" charset="0"/>
              </a:rPr>
              <a:t> </a:t>
            </a:r>
            <a:r>
              <a:rPr lang="en-US" sz="2600" dirty="0" err="1">
                <a:latin typeface="Arial" pitchFamily="34" charset="0"/>
                <a:cs typeface="Arial" pitchFamily="34" charset="0"/>
              </a:rPr>
              <a:t>thương</a:t>
            </a:r>
            <a:r>
              <a:rPr lang="en-US" sz="2600" dirty="0">
                <a:latin typeface="Arial" pitchFamily="34" charset="0"/>
                <a:cs typeface="Arial" pitchFamily="34" charset="0"/>
              </a:rPr>
              <a:t> </a:t>
            </a:r>
            <a:r>
              <a:rPr lang="en-US" sz="2600" dirty="0" err="1">
                <a:latin typeface="Arial" pitchFamily="34" charset="0"/>
                <a:cs typeface="Arial" pitchFamily="34" charset="0"/>
              </a:rPr>
              <a:t>tổn</a:t>
            </a:r>
            <a:r>
              <a:rPr lang="en-US" sz="2600" dirty="0">
                <a:latin typeface="Arial" pitchFamily="34" charset="0"/>
                <a:cs typeface="Arial" pitchFamily="34" charset="0"/>
              </a:rPr>
              <a:t> </a:t>
            </a:r>
            <a:r>
              <a:rPr lang="en-US" sz="2600" dirty="0" err="1">
                <a:latin typeface="Arial" pitchFamily="34" charset="0"/>
                <a:cs typeface="Arial" pitchFamily="34" charset="0"/>
              </a:rPr>
              <a:t>có</a:t>
            </a:r>
            <a:r>
              <a:rPr lang="en-US" sz="2600" dirty="0">
                <a:latin typeface="Arial" pitchFamily="34" charset="0"/>
                <a:cs typeface="Arial" pitchFamily="34" charset="0"/>
              </a:rPr>
              <a:t> </a:t>
            </a:r>
            <a:r>
              <a:rPr lang="en-US" sz="2600" dirty="0" err="1">
                <a:latin typeface="Arial" pitchFamily="34" charset="0"/>
                <a:cs typeface="Arial" pitchFamily="34" charset="0"/>
              </a:rPr>
              <a:t>bản</a:t>
            </a:r>
            <a:r>
              <a:rPr lang="en-US" sz="2600" dirty="0">
                <a:latin typeface="Arial" pitchFamily="34" charset="0"/>
                <a:cs typeface="Arial" pitchFamily="34" charset="0"/>
              </a:rPr>
              <a:t> </a:t>
            </a:r>
            <a:r>
              <a:rPr lang="en-US" sz="2600" dirty="0" err="1">
                <a:latin typeface="Arial" pitchFamily="34" charset="0"/>
                <a:cs typeface="Arial" pitchFamily="34" charset="0"/>
              </a:rPr>
              <a:t>chất</a:t>
            </a:r>
            <a:r>
              <a:rPr lang="en-US" sz="2600" dirty="0">
                <a:latin typeface="Arial" pitchFamily="34" charset="0"/>
                <a:cs typeface="Arial" pitchFamily="34" charset="0"/>
              </a:rPr>
              <a:t> </a:t>
            </a:r>
            <a:r>
              <a:rPr lang="en-US" sz="2600" dirty="0" err="1">
                <a:latin typeface="Arial" pitchFamily="34" charset="0"/>
                <a:cs typeface="Arial" pitchFamily="34" charset="0"/>
              </a:rPr>
              <a:t>là</a:t>
            </a:r>
            <a:r>
              <a:rPr lang="en-US" sz="2600" dirty="0">
                <a:latin typeface="Arial" pitchFamily="34" charset="0"/>
                <a:cs typeface="Arial" pitchFamily="34" charset="0"/>
              </a:rPr>
              <a:t> </a:t>
            </a:r>
            <a:r>
              <a:rPr lang="en-US" sz="2600" dirty="0" err="1">
                <a:latin typeface="Arial" pitchFamily="34" charset="0"/>
                <a:cs typeface="Arial" pitchFamily="34" charset="0"/>
              </a:rPr>
              <a:t>biểu</a:t>
            </a:r>
            <a:r>
              <a:rPr lang="en-US" sz="2600" dirty="0">
                <a:latin typeface="Arial" pitchFamily="34" charset="0"/>
                <a:cs typeface="Arial" pitchFamily="34" charset="0"/>
              </a:rPr>
              <a:t> </a:t>
            </a:r>
            <a:r>
              <a:rPr lang="en-US" sz="2600" dirty="0" err="1">
                <a:latin typeface="Arial" pitchFamily="34" charset="0"/>
                <a:cs typeface="Arial" pitchFamily="34" charset="0"/>
              </a:rPr>
              <a:t>mô</a:t>
            </a:r>
            <a:r>
              <a:rPr lang="en-US" sz="2600" dirty="0">
                <a:latin typeface="Arial" pitchFamily="34" charset="0"/>
                <a:cs typeface="Arial" pitchFamily="34" charset="0"/>
              </a:rPr>
              <a:t> </a:t>
            </a:r>
            <a:r>
              <a:rPr lang="en-US" sz="2600" dirty="0" err="1">
                <a:latin typeface="Arial" pitchFamily="34" charset="0"/>
                <a:cs typeface="Arial" pitchFamily="34" charset="0"/>
              </a:rPr>
              <a:t>vảy</a:t>
            </a:r>
            <a:r>
              <a:rPr lang="en-US" sz="2600" dirty="0">
                <a:latin typeface="Arial" pitchFamily="34" charset="0"/>
                <a:cs typeface="Arial" pitchFamily="34" charset="0"/>
              </a:rPr>
              <a:t> </a:t>
            </a:r>
            <a:r>
              <a:rPr lang="en-US" sz="2600" dirty="0" err="1">
                <a:latin typeface="Arial" pitchFamily="34" charset="0"/>
                <a:cs typeface="Arial" pitchFamily="34" charset="0"/>
              </a:rPr>
              <a:t>phân</a:t>
            </a:r>
            <a:r>
              <a:rPr lang="en-US" sz="2600" dirty="0">
                <a:latin typeface="Arial" pitchFamily="34" charset="0"/>
                <a:cs typeface="Arial" pitchFamily="34" charset="0"/>
              </a:rPr>
              <a:t> </a:t>
            </a:r>
            <a:r>
              <a:rPr lang="en-US" sz="2600" dirty="0" err="1">
                <a:latin typeface="Arial" pitchFamily="34" charset="0"/>
                <a:cs typeface="Arial" pitchFamily="34" charset="0"/>
              </a:rPr>
              <a:t>tầng</a:t>
            </a:r>
            <a:r>
              <a:rPr lang="en-US" sz="2600" dirty="0">
                <a:latin typeface="Arial" pitchFamily="34" charset="0"/>
                <a:cs typeface="Arial" pitchFamily="34" charset="0"/>
              </a:rPr>
              <a:t> </a:t>
            </a:r>
            <a:r>
              <a:rPr lang="en-US" sz="2600" dirty="0" err="1">
                <a:latin typeface="Arial" pitchFamily="34" charset="0"/>
                <a:cs typeface="Arial" pitchFamily="34" charset="0"/>
              </a:rPr>
              <a:t>có</a:t>
            </a:r>
            <a:r>
              <a:rPr lang="en-US" sz="2600" dirty="0">
                <a:latin typeface="Arial" pitchFamily="34" charset="0"/>
                <a:cs typeface="Arial" pitchFamily="34" charset="0"/>
              </a:rPr>
              <a:t> </a:t>
            </a:r>
            <a:r>
              <a:rPr lang="en-US" sz="2600" dirty="0" err="1">
                <a:latin typeface="Arial" pitchFamily="34" charset="0"/>
                <a:cs typeface="Arial" pitchFamily="34" charset="0"/>
              </a:rPr>
              <a:t>chứa</a:t>
            </a:r>
            <a:r>
              <a:rPr lang="en-US" sz="2600" dirty="0">
                <a:latin typeface="Arial" pitchFamily="34" charset="0"/>
                <a:cs typeface="Arial" pitchFamily="34" charset="0"/>
              </a:rPr>
              <a:t> </a:t>
            </a:r>
            <a:r>
              <a:rPr lang="en-US" sz="2600" dirty="0" err="1">
                <a:latin typeface="Arial" pitchFamily="34" charset="0"/>
                <a:cs typeface="Arial" pitchFamily="34" charset="0"/>
              </a:rPr>
              <a:t>lớp</a:t>
            </a:r>
            <a:r>
              <a:rPr lang="en-US" sz="2600" dirty="0">
                <a:latin typeface="Arial" pitchFamily="34" charset="0"/>
                <a:cs typeface="Arial" pitchFamily="34" charset="0"/>
              </a:rPr>
              <a:t> </a:t>
            </a:r>
            <a:r>
              <a:rPr lang="en-US" sz="2600" dirty="0" err="1">
                <a:latin typeface="Arial" pitchFamily="34" charset="0"/>
                <a:cs typeface="Arial" pitchFamily="34" charset="0"/>
              </a:rPr>
              <a:t>sừng</a:t>
            </a:r>
            <a:r>
              <a:rPr lang="en-US" sz="2600" dirty="0">
                <a:latin typeface="Arial" pitchFamily="34" charset="0"/>
                <a:cs typeface="Arial" pitchFamily="34" charset="0"/>
              </a:rPr>
              <a:t> keratin </a:t>
            </a:r>
            <a:r>
              <a:rPr lang="en-US" sz="2600" dirty="0" err="1">
                <a:latin typeface="Arial" pitchFamily="34" charset="0"/>
                <a:cs typeface="Arial" pitchFamily="34" charset="0"/>
              </a:rPr>
              <a:t>phát</a:t>
            </a:r>
            <a:r>
              <a:rPr lang="en-US" sz="2600" dirty="0">
                <a:latin typeface="Arial" pitchFamily="34" charset="0"/>
                <a:cs typeface="Arial" pitchFamily="34" charset="0"/>
              </a:rPr>
              <a:t> </a:t>
            </a:r>
            <a:r>
              <a:rPr lang="en-US" sz="2600" dirty="0" err="1">
                <a:latin typeface="Arial" pitchFamily="34" charset="0"/>
                <a:cs typeface="Arial" pitchFamily="34" charset="0"/>
              </a:rPr>
              <a:t>triển</a:t>
            </a:r>
            <a:r>
              <a:rPr lang="en-US" sz="2600" dirty="0">
                <a:latin typeface="Arial" pitchFamily="34" charset="0"/>
                <a:cs typeface="Arial" pitchFamily="34" charset="0"/>
              </a:rPr>
              <a:t> </a:t>
            </a:r>
            <a:r>
              <a:rPr lang="en-US" sz="2600" dirty="0" err="1">
                <a:latin typeface="Arial" pitchFamily="34" charset="0"/>
                <a:cs typeface="Arial" pitchFamily="34" charset="0"/>
              </a:rPr>
              <a:t>từ</a:t>
            </a:r>
            <a:r>
              <a:rPr lang="en-US" sz="2600" dirty="0">
                <a:latin typeface="Arial" pitchFamily="34" charset="0"/>
                <a:cs typeface="Arial" pitchFamily="34" charset="0"/>
              </a:rPr>
              <a:t> </a:t>
            </a:r>
            <a:r>
              <a:rPr lang="en-US" sz="2600" dirty="0" err="1">
                <a:latin typeface="Arial" pitchFamily="34" charset="0"/>
                <a:cs typeface="Arial" pitchFamily="34" charset="0"/>
              </a:rPr>
              <a:t>niêm</a:t>
            </a:r>
            <a:r>
              <a:rPr lang="en-US" sz="2600" dirty="0">
                <a:latin typeface="Arial" pitchFamily="34" charset="0"/>
                <a:cs typeface="Arial" pitchFamily="34" charset="0"/>
              </a:rPr>
              <a:t> </a:t>
            </a:r>
            <a:r>
              <a:rPr lang="en-US" sz="2600" dirty="0" err="1">
                <a:latin typeface="Arial" pitchFamily="34" charset="0"/>
                <a:cs typeface="Arial" pitchFamily="34" charset="0"/>
              </a:rPr>
              <a:t>mạc</a:t>
            </a:r>
            <a:r>
              <a:rPr lang="en-US" sz="2600" dirty="0">
                <a:latin typeface="Arial" pitchFamily="34" charset="0"/>
                <a:cs typeface="Arial" pitchFamily="34" charset="0"/>
              </a:rPr>
              <a:t> </a:t>
            </a:r>
            <a:r>
              <a:rPr lang="en-US" sz="2600" dirty="0" err="1">
                <a:latin typeface="Arial" pitchFamily="34" charset="0"/>
                <a:cs typeface="Arial" pitchFamily="34" charset="0"/>
              </a:rPr>
              <a:t>phủ</a:t>
            </a:r>
            <a:r>
              <a:rPr lang="en-US" sz="2600" dirty="0">
                <a:latin typeface="Arial" pitchFamily="34" charset="0"/>
                <a:cs typeface="Arial" pitchFamily="34" charset="0"/>
              </a:rPr>
              <a:t> </a:t>
            </a:r>
            <a:r>
              <a:rPr lang="en-US" sz="2600" dirty="0" err="1">
                <a:latin typeface="Arial" pitchFamily="34" charset="0"/>
                <a:cs typeface="Arial" pitchFamily="34" charset="0"/>
              </a:rPr>
              <a:t>bên</a:t>
            </a:r>
            <a:r>
              <a:rPr lang="en-US" sz="2600" dirty="0">
                <a:latin typeface="Arial" pitchFamily="34" charset="0"/>
                <a:cs typeface="Arial" pitchFamily="34" charset="0"/>
              </a:rPr>
              <a:t> </a:t>
            </a:r>
            <a:r>
              <a:rPr lang="en-US" sz="2600" dirty="0" err="1">
                <a:latin typeface="Arial" pitchFamily="34" charset="0"/>
                <a:cs typeface="Arial" pitchFamily="34" charset="0"/>
              </a:rPr>
              <a:t>trong</a:t>
            </a:r>
            <a:r>
              <a:rPr lang="en-US" sz="2600" dirty="0">
                <a:latin typeface="Arial" pitchFamily="34" charset="0"/>
                <a:cs typeface="Arial" pitchFamily="34" charset="0"/>
              </a:rPr>
              <a:t> </a:t>
            </a:r>
            <a:r>
              <a:rPr lang="en-US" sz="2600" dirty="0" err="1">
                <a:latin typeface="Arial" pitchFamily="34" charset="0"/>
                <a:cs typeface="Arial" pitchFamily="34" charset="0"/>
              </a:rPr>
              <a:t>xương</a:t>
            </a:r>
            <a:r>
              <a:rPr lang="en-US" sz="2600" dirty="0">
                <a:latin typeface="Arial" pitchFamily="34" charset="0"/>
                <a:cs typeface="Arial" pitchFamily="34" charset="0"/>
              </a:rPr>
              <a:t> </a:t>
            </a:r>
            <a:r>
              <a:rPr lang="en-US" sz="2600" dirty="0" err="1">
                <a:latin typeface="Arial" pitchFamily="34" charset="0"/>
                <a:cs typeface="Arial" pitchFamily="34" charset="0"/>
              </a:rPr>
              <a:t>thái</a:t>
            </a:r>
            <a:r>
              <a:rPr lang="en-US" sz="2600" dirty="0">
                <a:latin typeface="Arial" pitchFamily="34" charset="0"/>
                <a:cs typeface="Arial" pitchFamily="34" charset="0"/>
              </a:rPr>
              <a:t> </a:t>
            </a:r>
            <a:r>
              <a:rPr lang="en-US" sz="2600" dirty="0" err="1" smtClean="0">
                <a:latin typeface="Arial" pitchFamily="34" charset="0"/>
                <a:cs typeface="Arial" pitchFamily="34" charset="0"/>
              </a:rPr>
              <a:t>dương</a:t>
            </a:r>
            <a:r>
              <a:rPr lang="en-US" sz="2600" dirty="0" smtClean="0">
                <a:latin typeface="Arial" pitchFamily="34" charset="0"/>
                <a:cs typeface="Arial" pitchFamily="34" charset="0"/>
              </a:rPr>
              <a:t>.</a:t>
            </a:r>
          </a:p>
          <a:p>
            <a:pPr algn="just"/>
            <a:r>
              <a:rPr lang="en-US" sz="2600" dirty="0" err="1">
                <a:latin typeface="Arial" pitchFamily="34" charset="0"/>
                <a:cs typeface="Arial" pitchFamily="34" charset="0"/>
              </a:rPr>
              <a:t>Bình</a:t>
            </a:r>
            <a:r>
              <a:rPr lang="en-US" sz="2600" dirty="0">
                <a:latin typeface="Arial" pitchFamily="34" charset="0"/>
                <a:cs typeface="Arial" pitchFamily="34" charset="0"/>
              </a:rPr>
              <a:t> </a:t>
            </a:r>
            <a:r>
              <a:rPr lang="en-US" sz="2600" dirty="0" err="1">
                <a:latin typeface="Arial" pitchFamily="34" charset="0"/>
                <a:cs typeface="Arial" pitchFamily="34" charset="0"/>
              </a:rPr>
              <a:t>thường</a:t>
            </a:r>
            <a:r>
              <a:rPr lang="en-US" sz="2600" dirty="0">
                <a:latin typeface="Arial" pitchFamily="34" charset="0"/>
                <a:cs typeface="Arial" pitchFamily="34" charset="0"/>
              </a:rPr>
              <a:t>, tai </a:t>
            </a:r>
            <a:r>
              <a:rPr lang="en-US" sz="2600" dirty="0" err="1">
                <a:latin typeface="Arial" pitchFamily="34" charset="0"/>
                <a:cs typeface="Arial" pitchFamily="34" charset="0"/>
              </a:rPr>
              <a:t>giữa</a:t>
            </a:r>
            <a:r>
              <a:rPr lang="en-US" sz="2600" dirty="0">
                <a:latin typeface="Arial" pitchFamily="34" charset="0"/>
                <a:cs typeface="Arial" pitchFamily="34" charset="0"/>
              </a:rPr>
              <a:t> </a:t>
            </a:r>
            <a:r>
              <a:rPr lang="en-US" sz="2600" dirty="0" err="1">
                <a:latin typeface="Arial" pitchFamily="34" charset="0"/>
                <a:cs typeface="Arial" pitchFamily="34" charset="0"/>
              </a:rPr>
              <a:t>được</a:t>
            </a:r>
            <a:r>
              <a:rPr lang="en-US" sz="2600" dirty="0">
                <a:latin typeface="Arial" pitchFamily="34" charset="0"/>
                <a:cs typeface="Arial" pitchFamily="34" charset="0"/>
              </a:rPr>
              <a:t> </a:t>
            </a:r>
            <a:r>
              <a:rPr lang="en-US" sz="2600" dirty="0" err="1">
                <a:latin typeface="Arial" pitchFamily="34" charset="0"/>
                <a:cs typeface="Arial" pitchFamily="34" charset="0"/>
              </a:rPr>
              <a:t>phủ</a:t>
            </a:r>
            <a:r>
              <a:rPr lang="en-US" sz="2600" dirty="0">
                <a:latin typeface="Arial" pitchFamily="34" charset="0"/>
                <a:cs typeface="Arial" pitchFamily="34" charset="0"/>
              </a:rPr>
              <a:t> </a:t>
            </a:r>
            <a:r>
              <a:rPr lang="en-US" sz="2600" dirty="0" err="1">
                <a:latin typeface="Arial" pitchFamily="34" charset="0"/>
                <a:cs typeface="Arial" pitchFamily="34" charset="0"/>
              </a:rPr>
              <a:t>bởi</a:t>
            </a:r>
            <a:r>
              <a:rPr lang="en-US" sz="2600" dirty="0">
                <a:latin typeface="Arial" pitchFamily="34" charset="0"/>
                <a:cs typeface="Arial" pitchFamily="34" charset="0"/>
              </a:rPr>
              <a:t> </a:t>
            </a:r>
            <a:r>
              <a:rPr lang="en-US" sz="2600" dirty="0" err="1">
                <a:latin typeface="Arial" pitchFamily="34" charset="0"/>
                <a:cs typeface="Arial" pitchFamily="34" charset="0"/>
              </a:rPr>
              <a:t>nhiều</a:t>
            </a:r>
            <a:r>
              <a:rPr lang="en-US" sz="2600" dirty="0">
                <a:latin typeface="Arial" pitchFamily="34" charset="0"/>
                <a:cs typeface="Arial" pitchFamily="34" charset="0"/>
              </a:rPr>
              <a:t> </a:t>
            </a:r>
            <a:r>
              <a:rPr lang="en-US" sz="2600" dirty="0" err="1">
                <a:latin typeface="Arial" pitchFamily="34" charset="0"/>
                <a:cs typeface="Arial" pitchFamily="34" charset="0"/>
              </a:rPr>
              <a:t>loại</a:t>
            </a:r>
            <a:r>
              <a:rPr lang="en-US" sz="2600" dirty="0">
                <a:latin typeface="Arial" pitchFamily="34" charset="0"/>
                <a:cs typeface="Arial" pitchFamily="34" charset="0"/>
              </a:rPr>
              <a:t> </a:t>
            </a:r>
            <a:r>
              <a:rPr lang="en-US" sz="2600" dirty="0" err="1">
                <a:latin typeface="Arial" pitchFamily="34" charset="0"/>
                <a:cs typeface="Arial" pitchFamily="34" charset="0"/>
              </a:rPr>
              <a:t>biểu</a:t>
            </a:r>
            <a:r>
              <a:rPr lang="en-US" sz="2600" dirty="0">
                <a:latin typeface="Arial" pitchFamily="34" charset="0"/>
                <a:cs typeface="Arial" pitchFamily="34" charset="0"/>
              </a:rPr>
              <a:t> </a:t>
            </a:r>
            <a:r>
              <a:rPr lang="en-US" sz="2600" dirty="0" err="1">
                <a:latin typeface="Arial" pitchFamily="34" charset="0"/>
                <a:cs typeface="Arial" pitchFamily="34" charset="0"/>
              </a:rPr>
              <a:t>mô</a:t>
            </a:r>
            <a:r>
              <a:rPr lang="en-US" sz="2600" dirty="0">
                <a:latin typeface="Arial" pitchFamily="34" charset="0"/>
                <a:cs typeface="Arial" pitchFamily="34" charset="0"/>
              </a:rPr>
              <a:t> ở </a:t>
            </a:r>
            <a:r>
              <a:rPr lang="en-US" sz="2600" dirty="0" err="1">
                <a:latin typeface="Arial" pitchFamily="34" charset="0"/>
                <a:cs typeface="Arial" pitchFamily="34" charset="0"/>
              </a:rPr>
              <a:t>các</a:t>
            </a:r>
            <a:r>
              <a:rPr lang="en-US" sz="2600" dirty="0">
                <a:latin typeface="Arial" pitchFamily="34" charset="0"/>
                <a:cs typeface="Arial" pitchFamily="34" charset="0"/>
              </a:rPr>
              <a:t> </a:t>
            </a:r>
            <a:r>
              <a:rPr lang="en-US" sz="2600" dirty="0" err="1">
                <a:latin typeface="Arial" pitchFamily="34" charset="0"/>
                <a:cs typeface="Arial" pitchFamily="34" charset="0"/>
              </a:rPr>
              <a:t>vùng</a:t>
            </a:r>
            <a:r>
              <a:rPr lang="en-US" sz="2600" dirty="0">
                <a:latin typeface="Arial" pitchFamily="34" charset="0"/>
                <a:cs typeface="Arial" pitchFamily="34" charset="0"/>
              </a:rPr>
              <a:t> </a:t>
            </a:r>
            <a:r>
              <a:rPr lang="en-US" sz="2600" dirty="0" err="1">
                <a:latin typeface="Arial" pitchFamily="34" charset="0"/>
                <a:cs typeface="Arial" pitchFamily="34" charset="0"/>
              </a:rPr>
              <a:t>khác</a:t>
            </a:r>
            <a:r>
              <a:rPr lang="en-US" sz="2600" dirty="0">
                <a:latin typeface="Arial" pitchFamily="34" charset="0"/>
                <a:cs typeface="Arial" pitchFamily="34" charset="0"/>
              </a:rPr>
              <a:t> </a:t>
            </a:r>
            <a:r>
              <a:rPr lang="en-US" sz="2600" dirty="0" err="1">
                <a:latin typeface="Arial" pitchFamily="34" charset="0"/>
                <a:cs typeface="Arial" pitchFamily="34" charset="0"/>
              </a:rPr>
              <a:t>nhau</a:t>
            </a:r>
            <a:r>
              <a:rPr lang="en-US" sz="2600" dirty="0">
                <a:latin typeface="Arial" pitchFamily="34" charset="0"/>
                <a:cs typeface="Arial" pitchFamily="34" charset="0"/>
              </a:rPr>
              <a:t>, </a:t>
            </a:r>
            <a:r>
              <a:rPr lang="en-US" sz="2600" dirty="0" err="1">
                <a:latin typeface="Arial" pitchFamily="34" charset="0"/>
                <a:cs typeface="Arial" pitchFamily="34" charset="0"/>
              </a:rPr>
              <a:t>đó</a:t>
            </a:r>
            <a:r>
              <a:rPr lang="en-US" sz="2600" dirty="0">
                <a:latin typeface="Arial" pitchFamily="34" charset="0"/>
                <a:cs typeface="Arial" pitchFamily="34" charset="0"/>
              </a:rPr>
              <a:t> </a:t>
            </a:r>
            <a:r>
              <a:rPr lang="en-US" sz="2600" dirty="0" err="1">
                <a:latin typeface="Arial" pitchFamily="34" charset="0"/>
                <a:cs typeface="Arial" pitchFamily="34" charset="0"/>
              </a:rPr>
              <a:t>là</a:t>
            </a:r>
            <a:r>
              <a:rPr lang="en-US" sz="2600" dirty="0">
                <a:latin typeface="Arial" pitchFamily="34" charset="0"/>
                <a:cs typeface="Arial" pitchFamily="34" charset="0"/>
              </a:rPr>
              <a:t> </a:t>
            </a:r>
            <a:r>
              <a:rPr lang="en-US" sz="2600" dirty="0" err="1">
                <a:latin typeface="Arial" pitchFamily="34" charset="0"/>
                <a:cs typeface="Arial" pitchFamily="34" charset="0"/>
              </a:rPr>
              <a:t>biểu</a:t>
            </a:r>
            <a:r>
              <a:rPr lang="en-US" sz="2600" dirty="0">
                <a:latin typeface="Arial" pitchFamily="34" charset="0"/>
                <a:cs typeface="Arial" pitchFamily="34" charset="0"/>
              </a:rPr>
              <a:t> </a:t>
            </a:r>
            <a:r>
              <a:rPr lang="en-US" sz="2600" dirty="0" err="1">
                <a:latin typeface="Arial" pitchFamily="34" charset="0"/>
                <a:cs typeface="Arial" pitchFamily="34" charset="0"/>
              </a:rPr>
              <a:t>mô</a:t>
            </a:r>
            <a:r>
              <a:rPr lang="en-US" sz="2600" dirty="0">
                <a:latin typeface="Arial" pitchFamily="34" charset="0"/>
                <a:cs typeface="Arial" pitchFamily="34" charset="0"/>
              </a:rPr>
              <a:t> </a:t>
            </a:r>
            <a:r>
              <a:rPr lang="en-US" sz="2600" dirty="0" err="1">
                <a:latin typeface="Arial" pitchFamily="34" charset="0"/>
                <a:cs typeface="Arial" pitchFamily="34" charset="0"/>
              </a:rPr>
              <a:t>trụ</a:t>
            </a:r>
            <a:r>
              <a:rPr lang="en-US" sz="2600" dirty="0">
                <a:latin typeface="Arial" pitchFamily="34" charset="0"/>
                <a:cs typeface="Arial" pitchFamily="34" charset="0"/>
              </a:rPr>
              <a:t> </a:t>
            </a:r>
            <a:r>
              <a:rPr lang="en-US" sz="2600" dirty="0" err="1">
                <a:latin typeface="Arial" pitchFamily="34" charset="0"/>
                <a:cs typeface="Arial" pitchFamily="34" charset="0"/>
              </a:rPr>
              <a:t>có</a:t>
            </a:r>
            <a:r>
              <a:rPr lang="en-US" sz="2600" dirty="0">
                <a:latin typeface="Arial" pitchFamily="34" charset="0"/>
                <a:cs typeface="Arial" pitchFamily="34" charset="0"/>
              </a:rPr>
              <a:t> </a:t>
            </a:r>
            <a:r>
              <a:rPr lang="en-US" sz="2600" dirty="0" err="1">
                <a:latin typeface="Arial" pitchFamily="34" charset="0"/>
                <a:cs typeface="Arial" pitchFamily="34" charset="0"/>
              </a:rPr>
              <a:t>lông</a:t>
            </a:r>
            <a:r>
              <a:rPr lang="en-US" sz="2600" dirty="0">
                <a:latin typeface="Arial" pitchFamily="34" charset="0"/>
                <a:cs typeface="Arial" pitchFamily="34" charset="0"/>
              </a:rPr>
              <a:t> ở </a:t>
            </a:r>
            <a:r>
              <a:rPr lang="en-US" sz="2600" dirty="0" err="1">
                <a:latin typeface="Arial" pitchFamily="34" charset="0"/>
                <a:cs typeface="Arial" pitchFamily="34" charset="0"/>
              </a:rPr>
              <a:t>phần</a:t>
            </a:r>
            <a:r>
              <a:rPr lang="en-US" sz="2600" dirty="0">
                <a:latin typeface="Arial" pitchFamily="34" charset="0"/>
                <a:cs typeface="Arial" pitchFamily="34" charset="0"/>
              </a:rPr>
              <a:t> </a:t>
            </a:r>
            <a:r>
              <a:rPr lang="en-US" sz="2600" dirty="0" err="1">
                <a:latin typeface="Arial" pitchFamily="34" charset="0"/>
                <a:cs typeface="Arial" pitchFamily="34" charset="0"/>
              </a:rPr>
              <a:t>trước</a:t>
            </a:r>
            <a:r>
              <a:rPr lang="en-US" sz="2600" dirty="0">
                <a:latin typeface="Arial" pitchFamily="34" charset="0"/>
                <a:cs typeface="Arial" pitchFamily="34" charset="0"/>
              </a:rPr>
              <a:t> </a:t>
            </a:r>
            <a:r>
              <a:rPr lang="en-US" sz="2600" dirty="0" err="1">
                <a:latin typeface="Arial" pitchFamily="34" charset="0"/>
                <a:cs typeface="Arial" pitchFamily="34" charset="0"/>
              </a:rPr>
              <a:t>và</a:t>
            </a:r>
            <a:r>
              <a:rPr lang="en-US" sz="2600" dirty="0">
                <a:latin typeface="Arial" pitchFamily="34" charset="0"/>
                <a:cs typeface="Arial" pitchFamily="34" charset="0"/>
              </a:rPr>
              <a:t> </a:t>
            </a:r>
            <a:r>
              <a:rPr lang="en-US" sz="2600" dirty="0" err="1">
                <a:latin typeface="Arial" pitchFamily="34" charset="0"/>
                <a:cs typeface="Arial" pitchFamily="34" charset="0"/>
              </a:rPr>
              <a:t>phần</a:t>
            </a:r>
            <a:r>
              <a:rPr lang="en-US" sz="2600" dirty="0">
                <a:latin typeface="Arial" pitchFamily="34" charset="0"/>
                <a:cs typeface="Arial" pitchFamily="34" charset="0"/>
              </a:rPr>
              <a:t> </a:t>
            </a:r>
            <a:r>
              <a:rPr lang="en-US" sz="2600" dirty="0" err="1">
                <a:latin typeface="Arial" pitchFamily="34" charset="0"/>
                <a:cs typeface="Arial" pitchFamily="34" charset="0"/>
              </a:rPr>
              <a:t>dưới</a:t>
            </a:r>
            <a:r>
              <a:rPr lang="en-US" sz="2600" dirty="0">
                <a:latin typeface="Arial" pitchFamily="34" charset="0"/>
                <a:cs typeface="Arial" pitchFamily="34" charset="0"/>
              </a:rPr>
              <a:t>, </a:t>
            </a:r>
            <a:r>
              <a:rPr lang="en-US" sz="2600" dirty="0" err="1">
                <a:latin typeface="Arial" pitchFamily="34" charset="0"/>
                <a:cs typeface="Arial" pitchFamily="34" charset="0"/>
              </a:rPr>
              <a:t>biểu</a:t>
            </a:r>
            <a:r>
              <a:rPr lang="en-US" sz="2600" dirty="0">
                <a:latin typeface="Arial" pitchFamily="34" charset="0"/>
                <a:cs typeface="Arial" pitchFamily="34" charset="0"/>
              </a:rPr>
              <a:t> </a:t>
            </a:r>
            <a:r>
              <a:rPr lang="en-US" sz="2600" dirty="0" err="1">
                <a:latin typeface="Arial" pitchFamily="34" charset="0"/>
                <a:cs typeface="Arial" pitchFamily="34" charset="0"/>
              </a:rPr>
              <a:t>mô</a:t>
            </a:r>
            <a:r>
              <a:rPr lang="en-US" sz="2600" dirty="0">
                <a:latin typeface="Arial" pitchFamily="34" charset="0"/>
                <a:cs typeface="Arial" pitchFamily="34" charset="0"/>
              </a:rPr>
              <a:t> </a:t>
            </a:r>
            <a:r>
              <a:rPr lang="en-US" sz="2600" dirty="0" err="1">
                <a:latin typeface="Arial" pitchFamily="34" charset="0"/>
                <a:cs typeface="Arial" pitchFamily="34" charset="0"/>
              </a:rPr>
              <a:t>hình</a:t>
            </a:r>
            <a:r>
              <a:rPr lang="en-US" sz="2600" dirty="0">
                <a:latin typeface="Arial" pitchFamily="34" charset="0"/>
                <a:cs typeface="Arial" pitchFamily="34" charset="0"/>
              </a:rPr>
              <a:t> </a:t>
            </a:r>
            <a:r>
              <a:rPr lang="en-US" sz="2600" dirty="0" err="1">
                <a:latin typeface="Arial" pitchFamily="34" charset="0"/>
                <a:cs typeface="Arial" pitchFamily="34" charset="0"/>
              </a:rPr>
              <a:t>hộp</a:t>
            </a:r>
            <a:r>
              <a:rPr lang="en-US" sz="2600" dirty="0">
                <a:latin typeface="Arial" pitchFamily="34" charset="0"/>
                <a:cs typeface="Arial" pitchFamily="34" charset="0"/>
              </a:rPr>
              <a:t> ở </a:t>
            </a:r>
            <a:r>
              <a:rPr lang="en-US" sz="2600" dirty="0" err="1">
                <a:latin typeface="Arial" pitchFamily="34" charset="0"/>
                <a:cs typeface="Arial" pitchFamily="34" charset="0"/>
              </a:rPr>
              <a:t>phần</a:t>
            </a:r>
            <a:r>
              <a:rPr lang="en-US" sz="2600" dirty="0">
                <a:latin typeface="Arial" pitchFamily="34" charset="0"/>
                <a:cs typeface="Arial" pitchFamily="34" charset="0"/>
              </a:rPr>
              <a:t> </a:t>
            </a:r>
            <a:r>
              <a:rPr lang="en-US" sz="2600" dirty="0" err="1">
                <a:latin typeface="Arial" pitchFamily="34" charset="0"/>
                <a:cs typeface="Arial" pitchFamily="34" charset="0"/>
              </a:rPr>
              <a:t>giữa</a:t>
            </a:r>
            <a:r>
              <a:rPr lang="en-US" sz="2600" dirty="0">
                <a:latin typeface="Arial" pitchFamily="34" charset="0"/>
                <a:cs typeface="Arial" pitchFamily="34" charset="0"/>
              </a:rPr>
              <a:t> </a:t>
            </a:r>
            <a:r>
              <a:rPr lang="en-US" sz="2600" dirty="0" err="1">
                <a:latin typeface="Arial" pitchFamily="34" charset="0"/>
                <a:cs typeface="Arial" pitchFamily="34" charset="0"/>
              </a:rPr>
              <a:t>và</a:t>
            </a:r>
            <a:r>
              <a:rPr lang="en-US" sz="2600" dirty="0">
                <a:latin typeface="Arial" pitchFamily="34" charset="0"/>
                <a:cs typeface="Arial" pitchFamily="34" charset="0"/>
              </a:rPr>
              <a:t> </a:t>
            </a:r>
            <a:r>
              <a:rPr lang="en-US" sz="2600" dirty="0" err="1">
                <a:latin typeface="Arial" pitchFamily="34" charset="0"/>
                <a:cs typeface="Arial" pitchFamily="34" charset="0"/>
              </a:rPr>
              <a:t>biểu</a:t>
            </a:r>
            <a:r>
              <a:rPr lang="en-US" sz="2600" dirty="0">
                <a:latin typeface="Arial" pitchFamily="34" charset="0"/>
                <a:cs typeface="Arial" pitchFamily="34" charset="0"/>
              </a:rPr>
              <a:t> </a:t>
            </a:r>
            <a:r>
              <a:rPr lang="en-US" sz="2600" dirty="0" err="1">
                <a:latin typeface="Arial" pitchFamily="34" charset="0"/>
                <a:cs typeface="Arial" pitchFamily="34" charset="0"/>
              </a:rPr>
              <a:t>mô</a:t>
            </a:r>
            <a:r>
              <a:rPr lang="en-US" sz="2600" dirty="0">
                <a:latin typeface="Arial" pitchFamily="34" charset="0"/>
                <a:cs typeface="Arial" pitchFamily="34" charset="0"/>
              </a:rPr>
              <a:t> </a:t>
            </a:r>
            <a:r>
              <a:rPr lang="en-US" sz="2600" dirty="0" err="1">
                <a:latin typeface="Arial" pitchFamily="34" charset="0"/>
                <a:cs typeface="Arial" pitchFamily="34" charset="0"/>
              </a:rPr>
              <a:t>viền</a:t>
            </a:r>
            <a:r>
              <a:rPr lang="en-US" sz="2600" dirty="0">
                <a:latin typeface="Arial" pitchFamily="34" charset="0"/>
                <a:cs typeface="Arial" pitchFamily="34" charset="0"/>
              </a:rPr>
              <a:t> ở </a:t>
            </a:r>
            <a:r>
              <a:rPr lang="en-US" sz="2600" dirty="0" err="1">
                <a:latin typeface="Arial" pitchFamily="34" charset="0"/>
                <a:cs typeface="Arial" pitchFamily="34" charset="0"/>
              </a:rPr>
              <a:t>thượng</a:t>
            </a:r>
            <a:r>
              <a:rPr lang="en-US" sz="2600" dirty="0">
                <a:latin typeface="Arial" pitchFamily="34" charset="0"/>
                <a:cs typeface="Arial" pitchFamily="34" charset="0"/>
              </a:rPr>
              <a:t> </a:t>
            </a:r>
            <a:r>
              <a:rPr lang="en-US" sz="2600" dirty="0" err="1">
                <a:latin typeface="Arial" pitchFamily="34" charset="0"/>
                <a:cs typeface="Arial" pitchFamily="34" charset="0"/>
              </a:rPr>
              <a:t>nhĩ</a:t>
            </a:r>
            <a:r>
              <a:rPr lang="en-US" sz="2600" dirty="0">
                <a:latin typeface="Arial" pitchFamily="34" charset="0"/>
                <a:cs typeface="Arial" pitchFamily="34" charset="0"/>
              </a:rPr>
              <a:t>. </a:t>
            </a:r>
            <a:r>
              <a:rPr lang="en-US" sz="2600" dirty="0" err="1">
                <a:latin typeface="Arial" pitchFamily="34" charset="0"/>
                <a:cs typeface="Arial" pitchFamily="34" charset="0"/>
              </a:rPr>
              <a:t>Niêm</a:t>
            </a:r>
            <a:r>
              <a:rPr lang="en-US" sz="2600" dirty="0">
                <a:latin typeface="Arial" pitchFamily="34" charset="0"/>
                <a:cs typeface="Arial" pitchFamily="34" charset="0"/>
              </a:rPr>
              <a:t> </a:t>
            </a:r>
            <a:r>
              <a:rPr lang="en-US" sz="2600" dirty="0" err="1">
                <a:latin typeface="Arial" pitchFamily="34" charset="0"/>
                <a:cs typeface="Arial" pitchFamily="34" charset="0"/>
              </a:rPr>
              <a:t>mạc</a:t>
            </a:r>
            <a:r>
              <a:rPr lang="en-US" sz="2600" dirty="0">
                <a:latin typeface="Arial" pitchFamily="34" charset="0"/>
                <a:cs typeface="Arial" pitchFamily="34" charset="0"/>
              </a:rPr>
              <a:t> tai </a:t>
            </a:r>
            <a:r>
              <a:rPr lang="en-US" sz="2600" dirty="0" err="1">
                <a:latin typeface="Arial" pitchFamily="34" charset="0"/>
                <a:cs typeface="Arial" pitchFamily="34" charset="0"/>
              </a:rPr>
              <a:t>giữa</a:t>
            </a:r>
            <a:r>
              <a:rPr lang="en-US" sz="2600" dirty="0">
                <a:latin typeface="Arial" pitchFamily="34" charset="0"/>
                <a:cs typeface="Arial" pitchFamily="34" charset="0"/>
              </a:rPr>
              <a:t> </a:t>
            </a:r>
            <a:r>
              <a:rPr lang="en-US" sz="2600" dirty="0" err="1">
                <a:latin typeface="Arial" pitchFamily="34" charset="0"/>
                <a:cs typeface="Arial" pitchFamily="34" charset="0"/>
              </a:rPr>
              <a:t>không</a:t>
            </a:r>
            <a:r>
              <a:rPr lang="en-US" sz="2600" dirty="0">
                <a:latin typeface="Arial" pitchFamily="34" charset="0"/>
                <a:cs typeface="Arial" pitchFamily="34" charset="0"/>
              </a:rPr>
              <a:t> </a:t>
            </a:r>
            <a:r>
              <a:rPr lang="en-US" sz="2600" dirty="0" err="1">
                <a:latin typeface="Arial" pitchFamily="34" charset="0"/>
                <a:cs typeface="Arial" pitchFamily="34" charset="0"/>
              </a:rPr>
              <a:t>có</a:t>
            </a:r>
            <a:r>
              <a:rPr lang="en-US" sz="2600" dirty="0">
                <a:latin typeface="Arial" pitchFamily="34" charset="0"/>
                <a:cs typeface="Arial" pitchFamily="34" charset="0"/>
              </a:rPr>
              <a:t> </a:t>
            </a:r>
            <a:r>
              <a:rPr lang="en-US" sz="2600" dirty="0" err="1">
                <a:latin typeface="Arial" pitchFamily="34" charset="0"/>
                <a:cs typeface="Arial" pitchFamily="34" charset="0"/>
              </a:rPr>
              <a:t>biểu</a:t>
            </a:r>
            <a:r>
              <a:rPr lang="en-US" sz="2600" dirty="0">
                <a:latin typeface="Arial" pitchFamily="34" charset="0"/>
                <a:cs typeface="Arial" pitchFamily="34" charset="0"/>
              </a:rPr>
              <a:t> </a:t>
            </a:r>
            <a:r>
              <a:rPr lang="en-US" sz="2600" dirty="0" err="1">
                <a:latin typeface="Arial" pitchFamily="34" charset="0"/>
                <a:cs typeface="Arial" pitchFamily="34" charset="0"/>
              </a:rPr>
              <a:t>mô</a:t>
            </a:r>
            <a:r>
              <a:rPr lang="en-US" sz="2600" dirty="0">
                <a:latin typeface="Arial" pitchFamily="34" charset="0"/>
                <a:cs typeface="Arial" pitchFamily="34" charset="0"/>
              </a:rPr>
              <a:t> </a:t>
            </a:r>
            <a:r>
              <a:rPr lang="en-US" sz="2600" dirty="0" err="1">
                <a:latin typeface="Arial" pitchFamily="34" charset="0"/>
                <a:cs typeface="Arial" pitchFamily="34" charset="0"/>
              </a:rPr>
              <a:t>vảy</a:t>
            </a:r>
            <a:r>
              <a:rPr lang="en-US" sz="2600" dirty="0">
                <a:latin typeface="Arial" pitchFamily="34" charset="0"/>
                <a:cs typeface="Arial" pitchFamily="34" charset="0"/>
              </a:rPr>
              <a:t> </a:t>
            </a:r>
            <a:r>
              <a:rPr lang="en-US" sz="2600" dirty="0" err="1">
                <a:latin typeface="Arial" pitchFamily="34" charset="0"/>
                <a:cs typeface="Arial" pitchFamily="34" charset="0"/>
              </a:rPr>
              <a:t>sừng</a:t>
            </a:r>
            <a:r>
              <a:rPr lang="en-US" sz="2600" dirty="0">
                <a:latin typeface="Arial" pitchFamily="34" charset="0"/>
                <a:cs typeface="Arial" pitchFamily="34" charset="0"/>
              </a:rPr>
              <a:t> </a:t>
            </a:r>
            <a:r>
              <a:rPr lang="en-US" sz="2600" dirty="0" err="1">
                <a:latin typeface="Arial" pitchFamily="34" charset="0"/>
                <a:cs typeface="Arial" pitchFamily="34" charset="0"/>
              </a:rPr>
              <a:t>hóa</a:t>
            </a:r>
            <a:r>
              <a:rPr lang="en-US" sz="2600" dirty="0">
                <a:latin typeface="Arial" pitchFamily="34" charset="0"/>
                <a:cs typeface="Arial" pitchFamily="34" charset="0"/>
              </a:rPr>
              <a:t>. </a:t>
            </a:r>
            <a:r>
              <a:rPr lang="en-US" sz="2600" dirty="0" err="1">
                <a:latin typeface="Arial" pitchFamily="34" charset="0"/>
                <a:cs typeface="Arial" pitchFamily="34" charset="0"/>
              </a:rPr>
              <a:t>Một</a:t>
            </a:r>
            <a:r>
              <a:rPr lang="en-US" sz="2600" dirty="0">
                <a:latin typeface="Arial" pitchFamily="34" charset="0"/>
                <a:cs typeface="Arial" pitchFamily="34" charset="0"/>
              </a:rPr>
              <a:t> </a:t>
            </a:r>
            <a:r>
              <a:rPr lang="en-US" sz="2600" dirty="0" err="1">
                <a:latin typeface="Arial" pitchFamily="34" charset="0"/>
                <a:cs typeface="Arial" pitchFamily="34" charset="0"/>
              </a:rPr>
              <a:t>khi</a:t>
            </a:r>
            <a:r>
              <a:rPr lang="en-US" sz="2600" dirty="0">
                <a:latin typeface="Arial" pitchFamily="34" charset="0"/>
                <a:cs typeface="Arial" pitchFamily="34" charset="0"/>
              </a:rPr>
              <a:t> </a:t>
            </a:r>
            <a:r>
              <a:rPr lang="en-US" sz="2600" dirty="0" err="1">
                <a:latin typeface="Arial" pitchFamily="34" charset="0"/>
                <a:cs typeface="Arial" pitchFamily="34" charset="0"/>
              </a:rPr>
              <a:t>biểu</a:t>
            </a:r>
            <a:r>
              <a:rPr lang="en-US" sz="2600" dirty="0">
                <a:latin typeface="Arial" pitchFamily="34" charset="0"/>
                <a:cs typeface="Arial" pitchFamily="34" charset="0"/>
              </a:rPr>
              <a:t> </a:t>
            </a:r>
            <a:r>
              <a:rPr lang="en-US" sz="2600" dirty="0" err="1">
                <a:latin typeface="Arial" pitchFamily="34" charset="0"/>
                <a:cs typeface="Arial" pitchFamily="34" charset="0"/>
              </a:rPr>
              <a:t>mô</a:t>
            </a:r>
            <a:r>
              <a:rPr lang="en-US" sz="2600" dirty="0">
                <a:latin typeface="Arial" pitchFamily="34" charset="0"/>
                <a:cs typeface="Arial" pitchFamily="34" charset="0"/>
              </a:rPr>
              <a:t> </a:t>
            </a:r>
            <a:r>
              <a:rPr lang="en-US" sz="2600" dirty="0" err="1">
                <a:latin typeface="Arial" pitchFamily="34" charset="0"/>
                <a:cs typeface="Arial" pitchFamily="34" charset="0"/>
              </a:rPr>
              <a:t>vảy</a:t>
            </a:r>
            <a:r>
              <a:rPr lang="en-US" sz="2600" dirty="0">
                <a:latin typeface="Arial" pitchFamily="34" charset="0"/>
                <a:cs typeface="Arial" pitchFamily="34" charset="0"/>
              </a:rPr>
              <a:t> </a:t>
            </a:r>
            <a:r>
              <a:rPr lang="en-US" sz="2600" dirty="0" err="1">
                <a:latin typeface="Arial" pitchFamily="34" charset="0"/>
                <a:cs typeface="Arial" pitchFamily="34" charset="0"/>
              </a:rPr>
              <a:t>sừng</a:t>
            </a:r>
            <a:r>
              <a:rPr lang="en-US" sz="2600" dirty="0">
                <a:latin typeface="Arial" pitchFamily="34" charset="0"/>
                <a:cs typeface="Arial" pitchFamily="34" charset="0"/>
              </a:rPr>
              <a:t> </a:t>
            </a:r>
            <a:r>
              <a:rPr lang="en-US" sz="2600" dirty="0" err="1">
                <a:latin typeface="Arial" pitchFamily="34" charset="0"/>
                <a:cs typeface="Arial" pitchFamily="34" charset="0"/>
              </a:rPr>
              <a:t>hóa</a:t>
            </a:r>
            <a:r>
              <a:rPr lang="en-US" sz="2600" dirty="0">
                <a:latin typeface="Arial" pitchFamily="34" charset="0"/>
                <a:cs typeface="Arial" pitchFamily="34" charset="0"/>
              </a:rPr>
              <a:t> </a:t>
            </a:r>
            <a:r>
              <a:rPr lang="en-US" sz="2600" dirty="0" err="1">
                <a:latin typeface="Arial" pitchFamily="34" charset="0"/>
                <a:cs typeface="Arial" pitchFamily="34" charset="0"/>
              </a:rPr>
              <a:t>xuất</a:t>
            </a:r>
            <a:r>
              <a:rPr lang="en-US" sz="2600" dirty="0">
                <a:latin typeface="Arial" pitchFamily="34" charset="0"/>
                <a:cs typeface="Arial" pitchFamily="34" charset="0"/>
              </a:rPr>
              <a:t> </a:t>
            </a:r>
            <a:r>
              <a:rPr lang="en-US" sz="2600" dirty="0" err="1">
                <a:latin typeface="Arial" pitchFamily="34" charset="0"/>
                <a:cs typeface="Arial" pitchFamily="34" charset="0"/>
              </a:rPr>
              <a:t>hiện</a:t>
            </a:r>
            <a:r>
              <a:rPr lang="en-US" sz="2600" dirty="0">
                <a:latin typeface="Arial" pitchFamily="34" charset="0"/>
                <a:cs typeface="Arial" pitchFamily="34" charset="0"/>
              </a:rPr>
              <a:t> ở tai </a:t>
            </a:r>
            <a:r>
              <a:rPr lang="en-US" sz="2600" dirty="0" err="1">
                <a:latin typeface="Arial" pitchFamily="34" charset="0"/>
                <a:cs typeface="Arial" pitchFamily="34" charset="0"/>
              </a:rPr>
              <a:t>giữa</a:t>
            </a:r>
            <a:r>
              <a:rPr lang="en-US" sz="2600" dirty="0">
                <a:latin typeface="Arial" pitchFamily="34" charset="0"/>
                <a:cs typeface="Arial" pitchFamily="34" charset="0"/>
              </a:rPr>
              <a:t> </a:t>
            </a:r>
            <a:r>
              <a:rPr lang="en-US" sz="2600" dirty="0" err="1">
                <a:latin typeface="Arial" pitchFamily="34" charset="0"/>
                <a:cs typeface="Arial" pitchFamily="34" charset="0"/>
              </a:rPr>
              <a:t>hoặc</a:t>
            </a:r>
            <a:r>
              <a:rPr lang="en-US" sz="2600" dirty="0">
                <a:latin typeface="Arial" pitchFamily="34" charset="0"/>
                <a:cs typeface="Arial" pitchFamily="34" charset="0"/>
              </a:rPr>
              <a:t> </a:t>
            </a:r>
            <a:r>
              <a:rPr lang="en-US" sz="2600" dirty="0" err="1">
                <a:latin typeface="Arial" pitchFamily="34" charset="0"/>
                <a:cs typeface="Arial" pitchFamily="34" charset="0"/>
              </a:rPr>
              <a:t>xương</a:t>
            </a:r>
            <a:r>
              <a:rPr lang="en-US" sz="2600" dirty="0">
                <a:latin typeface="Arial" pitchFamily="34" charset="0"/>
                <a:cs typeface="Arial" pitchFamily="34" charset="0"/>
              </a:rPr>
              <a:t> </a:t>
            </a:r>
            <a:r>
              <a:rPr lang="en-US" sz="2600" dirty="0" err="1">
                <a:latin typeface="Arial" pitchFamily="34" charset="0"/>
                <a:cs typeface="Arial" pitchFamily="34" charset="0"/>
              </a:rPr>
              <a:t>chũm</a:t>
            </a:r>
            <a:r>
              <a:rPr lang="en-US" sz="2600" dirty="0">
                <a:latin typeface="Arial" pitchFamily="34" charset="0"/>
                <a:cs typeface="Arial" pitchFamily="34" charset="0"/>
              </a:rPr>
              <a:t> </a:t>
            </a:r>
            <a:r>
              <a:rPr lang="en-US" sz="2600" dirty="0" err="1">
                <a:latin typeface="Arial" pitchFamily="34" charset="0"/>
                <a:cs typeface="Arial" pitchFamily="34" charset="0"/>
              </a:rPr>
              <a:t>nó</a:t>
            </a:r>
            <a:r>
              <a:rPr lang="en-US" sz="2600" dirty="0">
                <a:latin typeface="Arial" pitchFamily="34" charset="0"/>
                <a:cs typeface="Arial" pitchFamily="34" charset="0"/>
              </a:rPr>
              <a:t> </a:t>
            </a:r>
            <a:r>
              <a:rPr lang="en-US" sz="2600" dirty="0" err="1">
                <a:latin typeface="Arial" pitchFamily="34" charset="0"/>
                <a:cs typeface="Arial" pitchFamily="34" charset="0"/>
              </a:rPr>
              <a:t>sẽ</a:t>
            </a:r>
            <a:r>
              <a:rPr lang="en-US" sz="2600" dirty="0">
                <a:latin typeface="Arial" pitchFamily="34" charset="0"/>
                <a:cs typeface="Arial" pitchFamily="34" charset="0"/>
              </a:rPr>
              <a:t> </a:t>
            </a:r>
            <a:r>
              <a:rPr lang="en-US" sz="2600" dirty="0" err="1">
                <a:latin typeface="Arial" pitchFamily="34" charset="0"/>
                <a:cs typeface="Arial" pitchFamily="34" charset="0"/>
              </a:rPr>
              <a:t>tạo</a:t>
            </a:r>
            <a:r>
              <a:rPr lang="en-US" sz="2600" dirty="0">
                <a:latin typeface="Arial" pitchFamily="34" charset="0"/>
                <a:cs typeface="Arial" pitchFamily="34" charset="0"/>
              </a:rPr>
              <a:t> </a:t>
            </a:r>
            <a:r>
              <a:rPr lang="en-US" sz="2600" dirty="0" err="1">
                <a:latin typeface="Arial" pitchFamily="34" charset="0"/>
                <a:cs typeface="Arial" pitchFamily="34" charset="0"/>
              </a:rPr>
              <a:t>thành</a:t>
            </a:r>
            <a:r>
              <a:rPr lang="en-US" sz="2600" dirty="0">
                <a:latin typeface="Arial" pitchFamily="34" charset="0"/>
                <a:cs typeface="Arial" pitchFamily="34" charset="0"/>
              </a:rPr>
              <a:t> </a:t>
            </a:r>
            <a:r>
              <a:rPr lang="en-US" sz="2600" dirty="0" err="1">
                <a:latin typeface="Arial" pitchFamily="34" charset="0"/>
                <a:cs typeface="Arial" pitchFamily="34" charset="0"/>
              </a:rPr>
              <a:t>cholesteatoma</a:t>
            </a:r>
            <a:r>
              <a:rPr lang="en-US" sz="2600" dirty="0">
                <a:latin typeface="Arial" pitchFamily="34" charset="0"/>
                <a:cs typeface="Arial" pitchFamily="34" charset="0"/>
              </a:rPr>
              <a:t>. </a:t>
            </a:r>
            <a:r>
              <a:rPr lang="en-US" sz="2600" dirty="0" err="1">
                <a:latin typeface="Arial" pitchFamily="34" charset="0"/>
                <a:cs typeface="Arial" pitchFamily="34" charset="0"/>
              </a:rPr>
              <a:t>Nói</a:t>
            </a:r>
            <a:r>
              <a:rPr lang="en-US" sz="2600" dirty="0">
                <a:latin typeface="Arial" pitchFamily="34" charset="0"/>
                <a:cs typeface="Arial" pitchFamily="34" charset="0"/>
              </a:rPr>
              <a:t> </a:t>
            </a:r>
            <a:r>
              <a:rPr lang="en-US" sz="2600" dirty="0" err="1">
                <a:latin typeface="Arial" pitchFamily="34" charset="0"/>
                <a:cs typeface="Arial" pitchFamily="34" charset="0"/>
              </a:rPr>
              <a:t>cách</a:t>
            </a:r>
            <a:r>
              <a:rPr lang="en-US" sz="2600" dirty="0">
                <a:latin typeface="Arial" pitchFamily="34" charset="0"/>
                <a:cs typeface="Arial" pitchFamily="34" charset="0"/>
              </a:rPr>
              <a:t> </a:t>
            </a:r>
            <a:r>
              <a:rPr lang="en-US" sz="2600" dirty="0" err="1">
                <a:latin typeface="Arial" pitchFamily="34" charset="0"/>
                <a:cs typeface="Arial" pitchFamily="34" charset="0"/>
              </a:rPr>
              <a:t>khác</a:t>
            </a:r>
            <a:r>
              <a:rPr lang="en-US" sz="2600" dirty="0">
                <a:latin typeface="Arial" pitchFamily="34" charset="0"/>
                <a:cs typeface="Arial" pitchFamily="34" charset="0"/>
              </a:rPr>
              <a:t>, </a:t>
            </a:r>
            <a:r>
              <a:rPr lang="en-US" sz="2600" dirty="0" err="1">
                <a:latin typeface="Arial" pitchFamily="34" charset="0"/>
                <a:cs typeface="Arial" pitchFamily="34" charset="0"/>
              </a:rPr>
              <a:t>cholesteatoma</a:t>
            </a:r>
            <a:r>
              <a:rPr lang="en-US" sz="2600" dirty="0">
                <a:latin typeface="Arial" pitchFamily="34" charset="0"/>
                <a:cs typeface="Arial" pitchFamily="34" charset="0"/>
              </a:rPr>
              <a:t> </a:t>
            </a:r>
            <a:r>
              <a:rPr lang="en-US" sz="2600" dirty="0" err="1">
                <a:latin typeface="Arial" pitchFamily="34" charset="0"/>
                <a:cs typeface="Arial" pitchFamily="34" charset="0"/>
              </a:rPr>
              <a:t>là</a:t>
            </a:r>
            <a:r>
              <a:rPr lang="en-US" sz="2600" dirty="0">
                <a:latin typeface="Arial" pitchFamily="34" charset="0"/>
                <a:cs typeface="Arial" pitchFamily="34" charset="0"/>
              </a:rPr>
              <a:t> “da ở </a:t>
            </a:r>
            <a:r>
              <a:rPr lang="en-US" sz="2600" dirty="0" err="1">
                <a:latin typeface="Arial" pitchFamily="34" charset="0"/>
                <a:cs typeface="Arial" pitchFamily="34" charset="0"/>
              </a:rPr>
              <a:t>nhầm</a:t>
            </a:r>
            <a:r>
              <a:rPr lang="en-US" sz="2600" dirty="0">
                <a:latin typeface="Arial" pitchFamily="34" charset="0"/>
                <a:cs typeface="Arial" pitchFamily="34" charset="0"/>
              </a:rPr>
              <a:t> </a:t>
            </a:r>
            <a:r>
              <a:rPr lang="en-US" sz="2600" dirty="0" err="1">
                <a:latin typeface="Arial" pitchFamily="34" charset="0"/>
                <a:cs typeface="Arial" pitchFamily="34" charset="0"/>
              </a:rPr>
              <a:t>nơi</a:t>
            </a:r>
            <a:r>
              <a:rPr lang="en-US" sz="2600" dirty="0">
                <a:latin typeface="Arial" pitchFamily="34" charset="0"/>
                <a:cs typeface="Arial" pitchFamily="34" charset="0"/>
              </a:rPr>
              <a:t>”. </a:t>
            </a:r>
          </a:p>
          <a:p>
            <a:pPr lvl="0"/>
            <a:endParaRPr lang="en-US" dirty="0"/>
          </a:p>
          <a:p>
            <a:endParaRPr lang="en-US" dirty="0"/>
          </a:p>
        </p:txBody>
      </p:sp>
      <p:sp>
        <p:nvSpPr>
          <p:cNvPr id="3" name="Title 2"/>
          <p:cNvSpPr>
            <a:spLocks noGrp="1"/>
          </p:cNvSpPr>
          <p:nvPr>
            <p:ph type="title"/>
          </p:nvPr>
        </p:nvSpPr>
        <p:spPr/>
        <p:txBody>
          <a:bodyPr>
            <a:normAutofit/>
          </a:bodyPr>
          <a:lstStyle/>
          <a:p>
            <a:r>
              <a:rPr lang="en-US" sz="3600" dirty="0" smtClean="0">
                <a:latin typeface="Arial" pitchFamily="34" charset="0"/>
                <a:cs typeface="Arial" pitchFamily="34" charset="0"/>
              </a:rPr>
              <a:t>ĐỊNH NGHĨA</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3949205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65760" lvl="1" indent="-256032">
              <a:spcBef>
                <a:spcPts val="400"/>
              </a:spcBef>
              <a:buSzPct val="68000"/>
              <a:buFont typeface="Wingdings 3"/>
              <a:buChar char=""/>
            </a:pPr>
            <a:r>
              <a:rPr lang="en-US" sz="2400" b="1" dirty="0" err="1">
                <a:latin typeface="Arial" pitchFamily="34" charset="0"/>
                <a:cs typeface="Arial" pitchFamily="34" charset="0"/>
              </a:rPr>
              <a:t>Cholesteatoma</a:t>
            </a:r>
            <a:r>
              <a:rPr lang="en-US" sz="2400" b="1" dirty="0">
                <a:latin typeface="Arial" pitchFamily="34" charset="0"/>
                <a:cs typeface="Arial" pitchFamily="34" charset="0"/>
              </a:rPr>
              <a:t> </a:t>
            </a:r>
            <a:r>
              <a:rPr lang="en-US" sz="2400" b="1" dirty="0" err="1">
                <a:latin typeface="Arial" pitchFamily="34" charset="0"/>
                <a:cs typeface="Arial" pitchFamily="34" charset="0"/>
              </a:rPr>
              <a:t>bẩm</a:t>
            </a:r>
            <a:r>
              <a:rPr lang="en-US" sz="2400" b="1" dirty="0">
                <a:latin typeface="Arial" pitchFamily="34" charset="0"/>
                <a:cs typeface="Arial" pitchFamily="34" charset="0"/>
              </a:rPr>
              <a:t> </a:t>
            </a:r>
            <a:r>
              <a:rPr lang="en-US" sz="2400" b="1" dirty="0" err="1">
                <a:latin typeface="Arial" pitchFamily="34" charset="0"/>
                <a:cs typeface="Arial" pitchFamily="34" charset="0"/>
              </a:rPr>
              <a:t>sinh</a:t>
            </a:r>
            <a:r>
              <a:rPr lang="en-US" sz="2400" b="1" dirty="0">
                <a:latin typeface="Arial" pitchFamily="34" charset="0"/>
                <a:cs typeface="Arial" pitchFamily="34" charset="0"/>
              </a:rPr>
              <a:t> (</a:t>
            </a:r>
            <a:r>
              <a:rPr lang="en-US" sz="2400" b="1" dirty="0" err="1">
                <a:latin typeface="Arial" pitchFamily="34" charset="0"/>
                <a:cs typeface="Arial" pitchFamily="34" charset="0"/>
              </a:rPr>
              <a:t>Thuyết</a:t>
            </a:r>
            <a:r>
              <a:rPr lang="en-US" sz="2400" b="1" dirty="0">
                <a:latin typeface="Arial" pitchFamily="34" charset="0"/>
                <a:cs typeface="Arial" pitchFamily="34" charset="0"/>
              </a:rPr>
              <a:t> </a:t>
            </a:r>
            <a:r>
              <a:rPr lang="en-US" sz="2400" b="1" dirty="0" err="1">
                <a:latin typeface="Arial" pitchFamily="34" charset="0"/>
                <a:cs typeface="Arial" pitchFamily="34" charset="0"/>
              </a:rPr>
              <a:t>chôn</a:t>
            </a:r>
            <a:r>
              <a:rPr lang="en-US" sz="2400" b="1" dirty="0">
                <a:latin typeface="Arial" pitchFamily="34" charset="0"/>
                <a:cs typeface="Arial" pitchFamily="34" charset="0"/>
              </a:rPr>
              <a:t> </a:t>
            </a:r>
            <a:r>
              <a:rPr lang="en-US" sz="2400" b="1" dirty="0" err="1">
                <a:latin typeface="Arial" pitchFamily="34" charset="0"/>
                <a:cs typeface="Arial" pitchFamily="34" charset="0"/>
              </a:rPr>
              <a:t>vùi</a:t>
            </a:r>
            <a:r>
              <a:rPr lang="en-US" sz="2400" b="1" dirty="0">
                <a:latin typeface="Arial" pitchFamily="34" charset="0"/>
                <a:cs typeface="Arial" pitchFamily="34" charset="0"/>
              </a:rPr>
              <a:t>)</a:t>
            </a:r>
            <a:endParaRPr lang="en-US" sz="2400" dirty="0">
              <a:latin typeface="Arial" pitchFamily="34" charset="0"/>
              <a:cs typeface="Arial" pitchFamily="34" charset="0"/>
            </a:endParaRPr>
          </a:p>
          <a:p>
            <a:pPr marL="109728" lvl="0" indent="0">
              <a:buNone/>
            </a:pPr>
            <a:r>
              <a:rPr lang="en-US" sz="2400" dirty="0" err="1">
                <a:latin typeface="Arial" pitchFamily="34" charset="0"/>
                <a:cs typeface="Arial" pitchFamily="34" charset="0"/>
              </a:rPr>
              <a:t>Nguồn</a:t>
            </a:r>
            <a:r>
              <a:rPr lang="en-US" sz="2400" dirty="0">
                <a:latin typeface="Arial" pitchFamily="34" charset="0"/>
                <a:cs typeface="Arial" pitchFamily="34" charset="0"/>
              </a:rPr>
              <a:t> </a:t>
            </a:r>
            <a:r>
              <a:rPr lang="en-US" sz="2400" dirty="0" err="1">
                <a:latin typeface="Arial" pitchFamily="34" charset="0"/>
                <a:cs typeface="Arial" pitchFamily="34" charset="0"/>
              </a:rPr>
              <a:t>gốc</a:t>
            </a:r>
            <a:r>
              <a:rPr lang="en-US" sz="2400" dirty="0">
                <a:latin typeface="Arial" pitchFamily="34" charset="0"/>
                <a:cs typeface="Arial" pitchFamily="34" charset="0"/>
              </a:rPr>
              <a:t>: </a:t>
            </a:r>
            <a:r>
              <a:rPr lang="en-US" sz="2400" dirty="0" err="1">
                <a:latin typeface="Arial" pitchFamily="34" charset="0"/>
                <a:cs typeface="Arial" pitchFamily="34" charset="0"/>
              </a:rPr>
              <a:t>Là</a:t>
            </a:r>
            <a:r>
              <a:rPr lang="en-US" sz="2400" dirty="0">
                <a:latin typeface="Arial" pitchFamily="34" charset="0"/>
                <a:cs typeface="Arial" pitchFamily="34" charset="0"/>
              </a:rPr>
              <a:t> do </a:t>
            </a:r>
            <a:r>
              <a:rPr lang="en-US" sz="2400" dirty="0" err="1">
                <a:latin typeface="Arial" pitchFamily="34" charset="0"/>
                <a:cs typeface="Arial" pitchFamily="34" charset="0"/>
              </a:rPr>
              <a:t>phần</a:t>
            </a:r>
            <a:r>
              <a:rPr lang="en-US" sz="2400" dirty="0">
                <a:latin typeface="Arial" pitchFamily="34" charset="0"/>
                <a:cs typeface="Arial" pitchFamily="34" charset="0"/>
              </a:rPr>
              <a:t> </a:t>
            </a:r>
            <a:r>
              <a:rPr lang="en-US" sz="2400" dirty="0" err="1">
                <a:latin typeface="Arial" pitchFamily="34" charset="0"/>
                <a:cs typeface="Arial" pitchFamily="34" charset="0"/>
              </a:rPr>
              <a:t>biểu</a:t>
            </a:r>
            <a:r>
              <a:rPr lang="en-US" sz="2400" dirty="0">
                <a:latin typeface="Arial" pitchFamily="34" charset="0"/>
                <a:cs typeface="Arial" pitchFamily="34" charset="0"/>
              </a:rPr>
              <a:t> </a:t>
            </a:r>
            <a:r>
              <a:rPr lang="en-US" sz="2400" dirty="0" err="1">
                <a:latin typeface="Arial" pitchFamily="34" charset="0"/>
                <a:cs typeface="Arial" pitchFamily="34" charset="0"/>
              </a:rPr>
              <a:t>bì</a:t>
            </a:r>
            <a:r>
              <a:rPr lang="en-US" sz="2400" dirty="0">
                <a:latin typeface="Arial" pitchFamily="34" charset="0"/>
                <a:cs typeface="Arial" pitchFamily="34" charset="0"/>
              </a:rPr>
              <a:t> </a:t>
            </a:r>
            <a:r>
              <a:rPr lang="en-US" sz="2400" dirty="0" err="1">
                <a:latin typeface="Arial" pitchFamily="34" charset="0"/>
                <a:cs typeface="Arial" pitchFamily="34" charset="0"/>
              </a:rPr>
              <a:t>của</a:t>
            </a:r>
            <a:r>
              <a:rPr lang="en-US" sz="2400" dirty="0">
                <a:latin typeface="Arial" pitchFamily="34" charset="0"/>
                <a:cs typeface="Arial" pitchFamily="34" charset="0"/>
              </a:rPr>
              <a:t> </a:t>
            </a:r>
            <a:r>
              <a:rPr lang="en-US" sz="2400" dirty="0" err="1">
                <a:latin typeface="Arial" pitchFamily="34" charset="0"/>
                <a:cs typeface="Arial" pitchFamily="34" charset="0"/>
              </a:rPr>
              <a:t>bào</a:t>
            </a:r>
            <a:r>
              <a:rPr lang="en-US" sz="2400" dirty="0">
                <a:latin typeface="Arial" pitchFamily="34" charset="0"/>
                <a:cs typeface="Arial" pitchFamily="34" charset="0"/>
              </a:rPr>
              <a:t> </a:t>
            </a:r>
            <a:r>
              <a:rPr lang="en-US" sz="2400" dirty="0" err="1">
                <a:latin typeface="Arial" pitchFamily="34" charset="0"/>
                <a:cs typeface="Arial" pitchFamily="34" charset="0"/>
              </a:rPr>
              <a:t>thai</a:t>
            </a:r>
            <a:r>
              <a:rPr lang="en-US" sz="2400" dirty="0">
                <a:latin typeface="Arial" pitchFamily="34" charset="0"/>
                <a:cs typeface="Arial" pitchFamily="34" charset="0"/>
              </a:rPr>
              <a:t> </a:t>
            </a:r>
            <a:r>
              <a:rPr lang="en-US" sz="2400" dirty="0" err="1">
                <a:latin typeface="Arial" pitchFamily="34" charset="0"/>
                <a:cs typeface="Arial" pitchFamily="34" charset="0"/>
              </a:rPr>
              <a:t>còn</a:t>
            </a:r>
            <a:r>
              <a:rPr lang="en-US" sz="2400" dirty="0">
                <a:latin typeface="Arial" pitchFamily="34" charset="0"/>
                <a:cs typeface="Arial" pitchFamily="34" charset="0"/>
              </a:rPr>
              <a:t> </a:t>
            </a:r>
            <a:r>
              <a:rPr lang="en-US" sz="2400" dirty="0" err="1">
                <a:latin typeface="Arial" pitchFamily="34" charset="0"/>
                <a:cs typeface="Arial" pitchFamily="34" charset="0"/>
              </a:rPr>
              <a:t>sót</a:t>
            </a:r>
            <a:r>
              <a:rPr lang="en-US" sz="2400" dirty="0">
                <a:latin typeface="Arial" pitchFamily="34" charset="0"/>
                <a:cs typeface="Arial" pitchFamily="34" charset="0"/>
              </a:rPr>
              <a:t> </a:t>
            </a:r>
            <a:r>
              <a:rPr lang="en-US" sz="2400" dirty="0" err="1">
                <a:latin typeface="Arial" pitchFamily="34" charset="0"/>
                <a:cs typeface="Arial" pitchFamily="34" charset="0"/>
              </a:rPr>
              <a:t>lại</a:t>
            </a:r>
            <a:r>
              <a:rPr lang="en-US" sz="2400" dirty="0">
                <a:latin typeface="Arial" pitchFamily="34" charset="0"/>
                <a:cs typeface="Arial" pitchFamily="34" charset="0"/>
              </a:rPr>
              <a:t> </a:t>
            </a:r>
          </a:p>
          <a:p>
            <a:pPr marL="452628" lvl="1" indent="-342900">
              <a:spcBef>
                <a:spcPts val="400"/>
              </a:spcBef>
              <a:buSzPct val="68000"/>
              <a:buFont typeface="Wingdings" pitchFamily="2" charset="2"/>
              <a:buChar char="Ø"/>
            </a:pPr>
            <a:r>
              <a:rPr lang="en-US" sz="2400" b="1" dirty="0" err="1">
                <a:latin typeface="Arial" pitchFamily="34" charset="0"/>
                <a:cs typeface="Arial" pitchFamily="34" charset="0"/>
              </a:rPr>
              <a:t>Cholesteatoma</a:t>
            </a:r>
            <a:r>
              <a:rPr lang="en-US" sz="2400" b="1" dirty="0">
                <a:latin typeface="Arial" pitchFamily="34" charset="0"/>
                <a:cs typeface="Arial" pitchFamily="34" charset="0"/>
              </a:rPr>
              <a:t> </a:t>
            </a:r>
            <a:r>
              <a:rPr lang="en-US" sz="2400" b="1" dirty="0" err="1">
                <a:latin typeface="Arial" pitchFamily="34" charset="0"/>
                <a:cs typeface="Arial" pitchFamily="34" charset="0"/>
              </a:rPr>
              <a:t>mắc</a:t>
            </a:r>
            <a:r>
              <a:rPr lang="en-US" sz="2400" b="1" dirty="0">
                <a:latin typeface="Arial" pitchFamily="34" charset="0"/>
                <a:cs typeface="Arial" pitchFamily="34" charset="0"/>
              </a:rPr>
              <a:t> </a:t>
            </a:r>
            <a:r>
              <a:rPr lang="en-US" sz="2400" b="1" dirty="0" err="1">
                <a:latin typeface="Arial" pitchFamily="34" charset="0"/>
                <a:cs typeface="Arial" pitchFamily="34" charset="0"/>
              </a:rPr>
              <a:t>phải</a:t>
            </a:r>
            <a:endParaRPr lang="en-US" sz="2400" b="1" dirty="0">
              <a:latin typeface="Arial" pitchFamily="34" charset="0"/>
              <a:cs typeface="Arial" pitchFamily="34" charset="0"/>
            </a:endParaRPr>
          </a:p>
          <a:p>
            <a:pPr marL="452628" lvl="1" indent="-342900">
              <a:spcBef>
                <a:spcPts val="400"/>
              </a:spcBef>
              <a:buSzPct val="68000"/>
              <a:buFont typeface="Wingdings" pitchFamily="2" charset="2"/>
              <a:buChar char="v"/>
            </a:pPr>
            <a:r>
              <a:rPr lang="en-US" sz="2400" dirty="0" err="1">
                <a:latin typeface="Arial" pitchFamily="34" charset="0"/>
                <a:cs typeface="Arial" pitchFamily="34" charset="0"/>
              </a:rPr>
              <a:t>Thuyết</a:t>
            </a:r>
            <a:r>
              <a:rPr lang="en-US" sz="2400" dirty="0">
                <a:latin typeface="Arial" pitchFamily="34" charset="0"/>
                <a:cs typeface="Arial" pitchFamily="34" charset="0"/>
              </a:rPr>
              <a:t> </a:t>
            </a:r>
            <a:r>
              <a:rPr lang="en-US" sz="2400" dirty="0" err="1">
                <a:latin typeface="Arial" pitchFamily="34" charset="0"/>
                <a:cs typeface="Arial" pitchFamily="34" charset="0"/>
              </a:rPr>
              <a:t>túi</a:t>
            </a:r>
            <a:r>
              <a:rPr lang="en-US" sz="2400" dirty="0">
                <a:latin typeface="Arial" pitchFamily="34" charset="0"/>
                <a:cs typeface="Arial" pitchFamily="34" charset="0"/>
              </a:rPr>
              <a:t> co </a:t>
            </a:r>
            <a:r>
              <a:rPr lang="en-US" sz="2400" dirty="0" err="1" smtClean="0">
                <a:latin typeface="Arial" pitchFamily="34" charset="0"/>
                <a:cs typeface="Arial" pitchFamily="34" charset="0"/>
              </a:rPr>
              <a:t>kéo</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pPr marL="452628" lvl="1" indent="-342900">
              <a:spcBef>
                <a:spcPts val="400"/>
              </a:spcBef>
              <a:buSzPct val="68000"/>
              <a:buFont typeface="Wingdings" pitchFamily="2" charset="2"/>
              <a:buChar char="v"/>
            </a:pPr>
            <a:r>
              <a:rPr lang="en-US" sz="2400" dirty="0" err="1" smtClean="0">
                <a:latin typeface="Arial" pitchFamily="34" charset="0"/>
                <a:cs typeface="Arial" pitchFamily="34" charset="0"/>
              </a:rPr>
              <a:t>Thuyết</a:t>
            </a:r>
            <a:r>
              <a:rPr lang="en-US" sz="2400" dirty="0" smtClean="0">
                <a:latin typeface="Arial" pitchFamily="34" charset="0"/>
                <a:cs typeface="Arial" pitchFamily="34" charset="0"/>
              </a:rPr>
              <a:t> </a:t>
            </a:r>
            <a:r>
              <a:rPr lang="en-US" sz="2400" dirty="0" err="1">
                <a:latin typeface="Arial" pitchFamily="34" charset="0"/>
                <a:cs typeface="Arial" pitchFamily="34" charset="0"/>
              </a:rPr>
              <a:t>về</a:t>
            </a:r>
            <a:r>
              <a:rPr lang="en-US" sz="2400" dirty="0">
                <a:latin typeface="Arial" pitchFamily="34" charset="0"/>
                <a:cs typeface="Arial" pitchFamily="34" charset="0"/>
              </a:rPr>
              <a:t> </a:t>
            </a:r>
            <a:r>
              <a:rPr lang="en-US" sz="2400" dirty="0" err="1">
                <a:latin typeface="Arial" pitchFamily="34" charset="0"/>
                <a:cs typeface="Arial" pitchFamily="34" charset="0"/>
              </a:rPr>
              <a:t>sự</a:t>
            </a:r>
            <a:r>
              <a:rPr lang="en-US" sz="2400" dirty="0">
                <a:latin typeface="Arial" pitchFamily="34" charset="0"/>
                <a:cs typeface="Arial" pitchFamily="34" charset="0"/>
              </a:rPr>
              <a:t> </a:t>
            </a:r>
            <a:r>
              <a:rPr lang="en-US" sz="2400" dirty="0" err="1">
                <a:latin typeface="Arial" pitchFamily="34" charset="0"/>
                <a:cs typeface="Arial" pitchFamily="34" charset="0"/>
              </a:rPr>
              <a:t>thâm</a:t>
            </a:r>
            <a:r>
              <a:rPr lang="en-US" sz="2400" dirty="0">
                <a:latin typeface="Arial" pitchFamily="34" charset="0"/>
                <a:cs typeface="Arial" pitchFamily="34" charset="0"/>
              </a:rPr>
              <a:t> </a:t>
            </a:r>
            <a:r>
              <a:rPr lang="en-US" sz="2400" dirty="0" err="1">
                <a:latin typeface="Arial" pitchFamily="34" charset="0"/>
                <a:cs typeface="Arial" pitchFamily="34" charset="0"/>
              </a:rPr>
              <a:t>nhập</a:t>
            </a:r>
            <a:r>
              <a:rPr lang="en-US" sz="2400" dirty="0">
                <a:latin typeface="Arial" pitchFamily="34" charset="0"/>
                <a:cs typeface="Arial" pitchFamily="34" charset="0"/>
              </a:rPr>
              <a:t> </a:t>
            </a:r>
            <a:r>
              <a:rPr lang="en-US" sz="2400" dirty="0" err="1">
                <a:latin typeface="Arial" pitchFamily="34" charset="0"/>
                <a:cs typeface="Arial" pitchFamily="34" charset="0"/>
              </a:rPr>
              <a:t>của</a:t>
            </a:r>
            <a:r>
              <a:rPr lang="en-US" sz="2400" dirty="0">
                <a:latin typeface="Arial" pitchFamily="34" charset="0"/>
                <a:cs typeface="Arial" pitchFamily="34" charset="0"/>
              </a:rPr>
              <a:t> </a:t>
            </a:r>
            <a:r>
              <a:rPr lang="en-US" sz="2400" dirty="0" err="1">
                <a:latin typeface="Arial" pitchFamily="34" charset="0"/>
                <a:cs typeface="Arial" pitchFamily="34" charset="0"/>
              </a:rPr>
              <a:t>tế</a:t>
            </a:r>
            <a:r>
              <a:rPr lang="en-US" sz="2400" dirty="0">
                <a:latin typeface="Arial" pitchFamily="34" charset="0"/>
                <a:cs typeface="Arial" pitchFamily="34" charset="0"/>
              </a:rPr>
              <a:t> </a:t>
            </a:r>
            <a:r>
              <a:rPr lang="en-US" sz="2400" dirty="0" err="1">
                <a:latin typeface="Arial" pitchFamily="34" charset="0"/>
                <a:cs typeface="Arial" pitchFamily="34" charset="0"/>
              </a:rPr>
              <a:t>bào</a:t>
            </a:r>
            <a:r>
              <a:rPr lang="en-US" sz="2400" dirty="0">
                <a:latin typeface="Arial" pitchFamily="34" charset="0"/>
                <a:cs typeface="Arial" pitchFamily="34" charset="0"/>
              </a:rPr>
              <a:t> </a:t>
            </a:r>
            <a:r>
              <a:rPr lang="en-US" sz="2400" dirty="0" err="1">
                <a:latin typeface="Arial" pitchFamily="34" charset="0"/>
                <a:cs typeface="Arial" pitchFamily="34" charset="0"/>
              </a:rPr>
              <a:t>biểu</a:t>
            </a:r>
            <a:r>
              <a:rPr lang="en-US" sz="2400" dirty="0">
                <a:latin typeface="Arial" pitchFamily="34" charset="0"/>
                <a:cs typeface="Arial" pitchFamily="34" charset="0"/>
              </a:rPr>
              <a:t> </a:t>
            </a:r>
            <a:r>
              <a:rPr lang="en-US" sz="2400" dirty="0" err="1">
                <a:latin typeface="Arial" pitchFamily="34" charset="0"/>
                <a:cs typeface="Arial" pitchFamily="34" charset="0"/>
              </a:rPr>
              <a:t>bì</a:t>
            </a:r>
            <a:r>
              <a:rPr lang="en-US" sz="2400" dirty="0">
                <a:latin typeface="Arial" pitchFamily="34" charset="0"/>
                <a:cs typeface="Arial" pitchFamily="34" charset="0"/>
              </a:rPr>
              <a:t> qua </a:t>
            </a:r>
            <a:r>
              <a:rPr lang="en-US" sz="2400" dirty="0" err="1">
                <a:latin typeface="Arial" pitchFamily="34" charset="0"/>
                <a:cs typeface="Arial" pitchFamily="34" charset="0"/>
              </a:rPr>
              <a:t>lỗ</a:t>
            </a:r>
            <a:r>
              <a:rPr lang="en-US" sz="2400" dirty="0">
                <a:latin typeface="Arial" pitchFamily="34" charset="0"/>
                <a:cs typeface="Arial" pitchFamily="34" charset="0"/>
              </a:rPr>
              <a:t> </a:t>
            </a:r>
            <a:r>
              <a:rPr lang="en-US" sz="2400" dirty="0" err="1">
                <a:latin typeface="Arial" pitchFamily="34" charset="0"/>
                <a:cs typeface="Arial" pitchFamily="34" charset="0"/>
              </a:rPr>
              <a:t>thủng</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smtClean="0">
                <a:latin typeface="Arial" pitchFamily="34" charset="0"/>
                <a:cs typeface="Arial" pitchFamily="34" charset="0"/>
              </a:rPr>
              <a:t>nhĩ</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pPr marL="452628" lvl="1" indent="-342900">
              <a:spcBef>
                <a:spcPts val="400"/>
              </a:spcBef>
              <a:buSzPct val="68000"/>
              <a:buFont typeface="Wingdings" pitchFamily="2" charset="2"/>
              <a:buChar char="v"/>
            </a:pPr>
            <a:r>
              <a:rPr lang="en-US" sz="2400" dirty="0" err="1" smtClean="0">
                <a:latin typeface="Arial" pitchFamily="34" charset="0"/>
                <a:cs typeface="Arial" pitchFamily="34" charset="0"/>
              </a:rPr>
              <a:t>Thuyết</a:t>
            </a:r>
            <a:r>
              <a:rPr lang="en-US" sz="2400" dirty="0" smtClean="0">
                <a:latin typeface="Arial" pitchFamily="34" charset="0"/>
                <a:cs typeface="Arial" pitchFamily="34" charset="0"/>
              </a:rPr>
              <a:t> </a:t>
            </a:r>
            <a:r>
              <a:rPr lang="en-US" sz="2400" dirty="0" err="1">
                <a:latin typeface="Arial" pitchFamily="34" charset="0"/>
                <a:cs typeface="Arial" pitchFamily="34" charset="0"/>
              </a:rPr>
              <a:t>về</a:t>
            </a:r>
            <a:r>
              <a:rPr lang="en-US" sz="2400" dirty="0">
                <a:latin typeface="Arial" pitchFamily="34" charset="0"/>
                <a:cs typeface="Arial" pitchFamily="34" charset="0"/>
              </a:rPr>
              <a:t> </a:t>
            </a:r>
            <a:r>
              <a:rPr lang="en-US" sz="2400" dirty="0" err="1">
                <a:latin typeface="Arial" pitchFamily="34" charset="0"/>
                <a:cs typeface="Arial" pitchFamily="34" charset="0"/>
              </a:rPr>
              <a:t>dị</a:t>
            </a:r>
            <a:r>
              <a:rPr lang="en-US" sz="2400" dirty="0">
                <a:latin typeface="Arial" pitchFamily="34" charset="0"/>
                <a:cs typeface="Arial" pitchFamily="34" charset="0"/>
              </a:rPr>
              <a:t> </a:t>
            </a:r>
            <a:r>
              <a:rPr lang="en-US" sz="2400" dirty="0" err="1">
                <a:latin typeface="Arial" pitchFamily="34" charset="0"/>
                <a:cs typeface="Arial" pitchFamily="34" charset="0"/>
              </a:rPr>
              <a:t>sản</a:t>
            </a:r>
            <a:r>
              <a:rPr lang="en-US" sz="2400" dirty="0">
                <a:latin typeface="Arial" pitchFamily="34" charset="0"/>
                <a:cs typeface="Arial" pitchFamily="34" charset="0"/>
              </a:rPr>
              <a:t> </a:t>
            </a:r>
            <a:r>
              <a:rPr lang="en-US" sz="2400" dirty="0" err="1">
                <a:latin typeface="Arial" pitchFamily="34" charset="0"/>
                <a:cs typeface="Arial" pitchFamily="34" charset="0"/>
              </a:rPr>
              <a:t>vảy</a:t>
            </a:r>
            <a:r>
              <a:rPr lang="en-US" sz="2400" dirty="0">
                <a:latin typeface="Arial" pitchFamily="34" charset="0"/>
                <a:cs typeface="Arial" pitchFamily="34" charset="0"/>
              </a:rPr>
              <a:t> </a:t>
            </a:r>
            <a:r>
              <a:rPr lang="en-US" sz="2400" dirty="0" err="1">
                <a:latin typeface="Arial" pitchFamily="34" charset="0"/>
                <a:cs typeface="Arial" pitchFamily="34" charset="0"/>
              </a:rPr>
              <a:t>của</a:t>
            </a:r>
            <a:r>
              <a:rPr lang="en-US" sz="2400" dirty="0">
                <a:latin typeface="Arial" pitchFamily="34" charset="0"/>
                <a:cs typeface="Arial" pitchFamily="34" charset="0"/>
              </a:rPr>
              <a:t> </a:t>
            </a:r>
            <a:r>
              <a:rPr lang="en-US" sz="2400" dirty="0" err="1">
                <a:latin typeface="Arial" pitchFamily="34" charset="0"/>
                <a:cs typeface="Arial" pitchFamily="34" charset="0"/>
              </a:rPr>
              <a:t>biểu</a:t>
            </a:r>
            <a:r>
              <a:rPr lang="en-US" sz="2400" dirty="0">
                <a:latin typeface="Arial" pitchFamily="34" charset="0"/>
                <a:cs typeface="Arial" pitchFamily="34" charset="0"/>
              </a:rPr>
              <a:t> </a:t>
            </a:r>
            <a:r>
              <a:rPr lang="en-US" sz="2400" dirty="0" err="1">
                <a:latin typeface="Arial" pitchFamily="34" charset="0"/>
                <a:cs typeface="Arial" pitchFamily="34" charset="0"/>
              </a:rPr>
              <a:t>mô</a:t>
            </a:r>
            <a:r>
              <a:rPr lang="en-US" sz="2400" dirty="0">
                <a:latin typeface="Arial" pitchFamily="34" charset="0"/>
                <a:cs typeface="Arial" pitchFamily="34" charset="0"/>
              </a:rPr>
              <a:t> tai </a:t>
            </a:r>
            <a:r>
              <a:rPr lang="en-US" sz="2400" dirty="0" err="1" smtClean="0">
                <a:latin typeface="Arial" pitchFamily="34" charset="0"/>
                <a:cs typeface="Arial" pitchFamily="34" charset="0"/>
              </a:rPr>
              <a:t>giữa</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pPr marL="452628" lvl="1" indent="-342900">
              <a:spcBef>
                <a:spcPts val="400"/>
              </a:spcBef>
              <a:buSzPct val="68000"/>
              <a:buFont typeface="Wingdings" pitchFamily="2" charset="2"/>
              <a:buChar char="v"/>
            </a:pPr>
            <a:r>
              <a:rPr lang="en-US" sz="2400" dirty="0" err="1" smtClean="0">
                <a:latin typeface="Arial" pitchFamily="34" charset="0"/>
                <a:cs typeface="Arial" pitchFamily="34" charset="0"/>
              </a:rPr>
              <a:t>Thuyết</a:t>
            </a:r>
            <a:r>
              <a:rPr lang="en-US" sz="2400" dirty="0" smtClean="0">
                <a:latin typeface="Arial" pitchFamily="34" charset="0"/>
                <a:cs typeface="Arial" pitchFamily="34" charset="0"/>
              </a:rPr>
              <a:t> </a:t>
            </a:r>
            <a:r>
              <a:rPr lang="en-US" sz="2400" dirty="0" err="1">
                <a:latin typeface="Arial" pitchFamily="34" charset="0"/>
                <a:cs typeface="Arial" pitchFamily="34" charset="0"/>
              </a:rPr>
              <a:t>về</a:t>
            </a:r>
            <a:r>
              <a:rPr lang="en-US" sz="2400" dirty="0">
                <a:latin typeface="Arial" pitchFamily="34" charset="0"/>
                <a:cs typeface="Arial" pitchFamily="34" charset="0"/>
              </a:rPr>
              <a:t> </a:t>
            </a:r>
            <a:r>
              <a:rPr lang="en-US" sz="2400" dirty="0" err="1">
                <a:latin typeface="Arial" pitchFamily="34" charset="0"/>
                <a:cs typeface="Arial" pitchFamily="34" charset="0"/>
              </a:rPr>
              <a:t>tăng</a:t>
            </a:r>
            <a:r>
              <a:rPr lang="en-US" sz="2400" dirty="0">
                <a:latin typeface="Arial" pitchFamily="34" charset="0"/>
                <a:cs typeface="Arial" pitchFamily="34" charset="0"/>
              </a:rPr>
              <a:t> </a:t>
            </a:r>
            <a:r>
              <a:rPr lang="en-US" sz="2400" dirty="0" err="1">
                <a:latin typeface="Arial" pitchFamily="34" charset="0"/>
                <a:cs typeface="Arial" pitchFamily="34" charset="0"/>
              </a:rPr>
              <a:t>sản</a:t>
            </a:r>
            <a:r>
              <a:rPr lang="en-US" sz="2400" dirty="0">
                <a:latin typeface="Arial" pitchFamily="34" charset="0"/>
                <a:cs typeface="Arial" pitchFamily="34" charset="0"/>
              </a:rPr>
              <a:t> </a:t>
            </a:r>
            <a:r>
              <a:rPr lang="en-US" sz="2400" dirty="0" err="1">
                <a:latin typeface="Arial" pitchFamily="34" charset="0"/>
                <a:cs typeface="Arial" pitchFamily="34" charset="0"/>
              </a:rPr>
              <a:t>tế</a:t>
            </a:r>
            <a:r>
              <a:rPr lang="en-US" sz="2400" dirty="0">
                <a:latin typeface="Arial" pitchFamily="34" charset="0"/>
                <a:cs typeface="Arial" pitchFamily="34" charset="0"/>
              </a:rPr>
              <a:t> </a:t>
            </a:r>
            <a:r>
              <a:rPr lang="en-US" sz="2400" dirty="0" err="1">
                <a:latin typeface="Arial" pitchFamily="34" charset="0"/>
                <a:cs typeface="Arial" pitchFamily="34" charset="0"/>
              </a:rPr>
              <a:t>bào</a:t>
            </a:r>
            <a:r>
              <a:rPr lang="en-US" sz="2400" dirty="0">
                <a:latin typeface="Arial" pitchFamily="34" charset="0"/>
                <a:cs typeface="Arial" pitchFamily="34" charset="0"/>
              </a:rPr>
              <a:t> </a:t>
            </a:r>
            <a:r>
              <a:rPr lang="en-US" sz="2400" dirty="0" err="1" smtClean="0">
                <a:latin typeface="Arial" pitchFamily="34" charset="0"/>
                <a:cs typeface="Arial" pitchFamily="34" charset="0"/>
              </a:rPr>
              <a:t>đáy</a:t>
            </a:r>
            <a:r>
              <a:rPr lang="en-US" sz="2400" dirty="0" smtClean="0">
                <a:latin typeface="Arial" pitchFamily="34" charset="0"/>
                <a:cs typeface="Arial" pitchFamily="34" charset="0"/>
              </a:rPr>
              <a:t>.</a:t>
            </a:r>
          </a:p>
          <a:p>
            <a:pPr marL="452628" lvl="1" indent="-342900">
              <a:spcBef>
                <a:spcPts val="400"/>
              </a:spcBef>
              <a:buSzPct val="68000"/>
              <a:buFont typeface="Wingdings" pitchFamily="2" charset="2"/>
              <a:buChar char="v"/>
            </a:pPr>
            <a:r>
              <a:rPr lang="en-US" sz="2400" dirty="0" smtClean="0">
                <a:latin typeface="Arial" pitchFamily="34" charset="0"/>
                <a:cs typeface="Arial" pitchFamily="34" charset="0"/>
              </a:rPr>
              <a:t>Do </a:t>
            </a:r>
            <a:r>
              <a:rPr lang="en-US" sz="2400" dirty="0" err="1">
                <a:latin typeface="Arial" pitchFamily="34" charset="0"/>
                <a:cs typeface="Arial" pitchFamily="34" charset="0"/>
              </a:rPr>
              <a:t>thầy</a:t>
            </a:r>
            <a:r>
              <a:rPr lang="en-US" sz="2400" dirty="0">
                <a:latin typeface="Arial" pitchFamily="34" charset="0"/>
                <a:cs typeface="Arial" pitchFamily="34" charset="0"/>
              </a:rPr>
              <a:t> </a:t>
            </a:r>
            <a:r>
              <a:rPr lang="en-US" sz="2400" dirty="0" err="1">
                <a:latin typeface="Arial" pitchFamily="34" charset="0"/>
                <a:cs typeface="Arial" pitchFamily="34" charset="0"/>
              </a:rPr>
              <a:t>thuốc</a:t>
            </a:r>
            <a:r>
              <a:rPr lang="en-US" sz="2400" dirty="0">
                <a:latin typeface="Arial" pitchFamily="34" charset="0"/>
                <a:cs typeface="Arial" pitchFamily="34" charset="0"/>
              </a:rPr>
              <a:t> </a:t>
            </a:r>
            <a:r>
              <a:rPr lang="en-US" sz="2400" dirty="0" err="1">
                <a:latin typeface="Arial" pitchFamily="34" charset="0"/>
                <a:cs typeface="Arial" pitchFamily="34" charset="0"/>
              </a:rPr>
              <a:t>gây</a:t>
            </a:r>
            <a:r>
              <a:rPr lang="en-US" sz="2400" dirty="0">
                <a:latin typeface="Arial" pitchFamily="34" charset="0"/>
                <a:cs typeface="Arial" pitchFamily="34" charset="0"/>
              </a:rPr>
              <a:t> </a:t>
            </a:r>
            <a:r>
              <a:rPr lang="en-US" sz="2400" dirty="0" err="1">
                <a:latin typeface="Arial" pitchFamily="34" charset="0"/>
                <a:cs typeface="Arial" pitchFamily="34" charset="0"/>
              </a:rPr>
              <a:t>ra</a:t>
            </a:r>
            <a:r>
              <a:rPr lang="en-US" sz="2400" dirty="0">
                <a:latin typeface="Arial" pitchFamily="34" charset="0"/>
                <a:cs typeface="Arial" pitchFamily="34" charset="0"/>
              </a:rPr>
              <a:t> </a:t>
            </a:r>
            <a:r>
              <a:rPr lang="en-US" sz="2400" dirty="0" err="1">
                <a:latin typeface="Arial" pitchFamily="34" charset="0"/>
                <a:cs typeface="Arial" pitchFamily="34" charset="0"/>
              </a:rPr>
              <a:t>sau</a:t>
            </a:r>
            <a:r>
              <a:rPr lang="en-US" sz="2400" dirty="0">
                <a:latin typeface="Arial" pitchFamily="34" charset="0"/>
                <a:cs typeface="Arial" pitchFamily="34" charset="0"/>
              </a:rPr>
              <a:t> PT, </a:t>
            </a:r>
            <a:r>
              <a:rPr lang="en-US" sz="2400" dirty="0" err="1">
                <a:latin typeface="Arial" pitchFamily="34" charset="0"/>
                <a:cs typeface="Arial" pitchFamily="34" charset="0"/>
              </a:rPr>
              <a:t>thủ</a:t>
            </a:r>
            <a:r>
              <a:rPr lang="en-US" sz="2400" dirty="0">
                <a:latin typeface="Arial" pitchFamily="34" charset="0"/>
                <a:cs typeface="Arial" pitchFamily="34" charset="0"/>
              </a:rPr>
              <a:t> </a:t>
            </a:r>
            <a:r>
              <a:rPr lang="en-US" sz="2400" dirty="0" err="1" smtClean="0">
                <a:latin typeface="Arial" pitchFamily="34" charset="0"/>
                <a:cs typeface="Arial" pitchFamily="34" charset="0"/>
              </a:rPr>
              <a:t>thuật</a:t>
            </a:r>
            <a:r>
              <a:rPr lang="en-US" sz="2400" dirty="0">
                <a:latin typeface="Arial" pitchFamily="34" charset="0"/>
                <a:cs typeface="Arial" pitchFamily="34" charset="0"/>
              </a:rPr>
              <a:t>.</a:t>
            </a:r>
          </a:p>
        </p:txBody>
      </p:sp>
      <p:sp>
        <p:nvSpPr>
          <p:cNvPr id="3" name="Title 2"/>
          <p:cNvSpPr>
            <a:spLocks noGrp="1"/>
          </p:cNvSpPr>
          <p:nvPr>
            <p:ph type="title"/>
          </p:nvPr>
        </p:nvSpPr>
        <p:spPr/>
        <p:txBody>
          <a:bodyPr>
            <a:normAutofit/>
          </a:bodyPr>
          <a:lstStyle/>
          <a:p>
            <a:r>
              <a:rPr lang="en-US" sz="3600" dirty="0" smtClean="0">
                <a:effectLst/>
                <a:latin typeface="Arial" pitchFamily="34" charset="0"/>
                <a:cs typeface="Arial" pitchFamily="34" charset="0"/>
              </a:rPr>
              <a:t>CƠ CHẾ BỆNH SINH</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3191763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gồm</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2 </a:t>
            </a:r>
            <a:r>
              <a:rPr lang="en-US" sz="2400" dirty="0" err="1">
                <a:latin typeface="Arial" pitchFamily="34" charset="0"/>
                <a:cs typeface="Arial" pitchFamily="34" charset="0"/>
              </a:rPr>
              <a:t>phần</a:t>
            </a:r>
            <a:r>
              <a:rPr lang="en-US" sz="2400" dirty="0">
                <a:latin typeface="Arial" pitchFamily="34" charset="0"/>
                <a:cs typeface="Arial" pitchFamily="34" charset="0"/>
              </a:rPr>
              <a:t>: </a:t>
            </a:r>
          </a:p>
          <a:p>
            <a:pPr marL="109728" indent="0">
              <a:buNone/>
            </a:pPr>
            <a:endParaRPr lang="en-US" dirty="0"/>
          </a:p>
        </p:txBody>
      </p:sp>
      <p:sp>
        <p:nvSpPr>
          <p:cNvPr id="3" name="Title 2"/>
          <p:cNvSpPr>
            <a:spLocks noGrp="1"/>
          </p:cNvSpPr>
          <p:nvPr>
            <p:ph type="title"/>
          </p:nvPr>
        </p:nvSpPr>
        <p:spPr/>
        <p:txBody>
          <a:bodyPr>
            <a:normAutofit/>
          </a:bodyPr>
          <a:lstStyle/>
          <a:p>
            <a:r>
              <a:rPr lang="en-US" sz="3600" dirty="0" smtClean="0">
                <a:latin typeface="Arial" pitchFamily="34" charset="0"/>
                <a:cs typeface="Arial" pitchFamily="34" charset="0"/>
              </a:rPr>
              <a:t>MÔ BỆNH HỌC</a:t>
            </a:r>
            <a:endParaRPr lang="en-US" sz="3600" dirty="0">
              <a:latin typeface="Arial" pitchFamily="34" charset="0"/>
              <a:cs typeface="Arial" pitchFamily="34" charset="0"/>
            </a:endParaRPr>
          </a:p>
        </p:txBody>
      </p:sp>
      <p:pic>
        <p:nvPicPr>
          <p:cNvPr id="4" name="Picture 3" descr="E:\NOI TRU TAI MUI HONG\TAI MUI HONG\Grandround Tuan\photo.JP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80643" y="2133600"/>
            <a:ext cx="4038600" cy="3962400"/>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4953000" y="2095498"/>
            <a:ext cx="3810000" cy="4152901"/>
          </a:xfrm>
          <a:prstGeom prst="rect">
            <a:avLst/>
          </a:prstGeom>
        </p:spPr>
      </p:pic>
    </p:spTree>
    <p:extLst>
      <p:ext uri="{BB962C8B-B14F-4D97-AF65-F5344CB8AC3E}">
        <p14:creationId xmlns:p14="http://schemas.microsoft.com/office/powerpoint/2010/main" val="20289678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just">
              <a:buNone/>
            </a:pPr>
            <a:r>
              <a:rPr lang="en-US" sz="2400" dirty="0" err="1" smtClean="0">
                <a:latin typeface="Arial" pitchFamily="34" charset="0"/>
                <a:cs typeface="Arial" pitchFamily="34" charset="0"/>
              </a:rPr>
              <a:t>Hình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ảnh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cholesteatoma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bẩm</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sinh</a:t>
            </a:r>
            <a:r>
              <a:rPr lang="en-US" sz="2400" dirty="0" smtClean="0">
                <a:latin typeface="Arial" pitchFamily="34" charset="0"/>
                <a:cs typeface="Arial" pitchFamily="34" charset="0"/>
              </a:rPr>
              <a:t> tai </a:t>
            </a:r>
            <a:r>
              <a:rPr lang="en-US" sz="2400" dirty="0" err="1" smtClean="0">
                <a:latin typeface="Arial" pitchFamily="34" charset="0"/>
                <a:cs typeface="Arial" pitchFamily="34" charset="0"/>
              </a:rPr>
              <a:t>giữa</a:t>
            </a:r>
            <a:endParaRPr lang="en-US" sz="2400" dirty="0" smtClean="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err="1">
                <a:latin typeface="Arial" pitchFamily="34" charset="0"/>
                <a:cs typeface="Arial" pitchFamily="34" charset="0"/>
              </a:rPr>
              <a:t>Chẩn</a:t>
            </a:r>
            <a:r>
              <a:rPr lang="en-US" sz="3600" dirty="0">
                <a:latin typeface="Arial" pitchFamily="34" charset="0"/>
                <a:cs typeface="Arial" pitchFamily="34" charset="0"/>
              </a:rPr>
              <a:t> </a:t>
            </a:r>
            <a:r>
              <a:rPr lang="en-US" sz="3600" dirty="0" err="1">
                <a:latin typeface="Arial" pitchFamily="34" charset="0"/>
                <a:cs typeface="Arial" pitchFamily="34" charset="0"/>
              </a:rPr>
              <a:t>đoán</a:t>
            </a:r>
            <a:r>
              <a:rPr lang="en-US" sz="3600" dirty="0">
                <a:latin typeface="Arial" pitchFamily="34" charset="0"/>
                <a:cs typeface="Arial" pitchFamily="34" charset="0"/>
              </a:rPr>
              <a:t> </a:t>
            </a:r>
            <a:r>
              <a:rPr lang="en-US" sz="3600" dirty="0" err="1">
                <a:latin typeface="Arial" pitchFamily="34" charset="0"/>
                <a:cs typeface="Arial" pitchFamily="34" charset="0"/>
              </a:rPr>
              <a:t>Cholesteatoma</a:t>
            </a:r>
            <a:r>
              <a:rPr lang="en-US" sz="3600" dirty="0">
                <a:latin typeface="Arial" pitchFamily="34" charset="0"/>
                <a:cs typeface="Arial" pitchFamily="34" charset="0"/>
              </a:rPr>
              <a:t> </a:t>
            </a:r>
            <a:r>
              <a:rPr lang="en-US" sz="3600" dirty="0" err="1">
                <a:latin typeface="Arial" pitchFamily="34" charset="0"/>
                <a:cs typeface="Arial" pitchFamily="34" charset="0"/>
              </a:rPr>
              <a:t>bẩm</a:t>
            </a:r>
            <a:r>
              <a:rPr lang="en-US" sz="3600" dirty="0">
                <a:latin typeface="Arial" pitchFamily="34" charset="0"/>
                <a:cs typeface="Arial" pitchFamily="34" charset="0"/>
              </a:rPr>
              <a:t> </a:t>
            </a:r>
            <a:r>
              <a:rPr lang="en-US" sz="3600" dirty="0" err="1">
                <a:latin typeface="Arial" pitchFamily="34" charset="0"/>
                <a:cs typeface="Arial" pitchFamily="34" charset="0"/>
              </a:rPr>
              <a:t>sinh</a:t>
            </a:r>
            <a:endParaRPr lang="en-US" sz="3600" dirty="0">
              <a:latin typeface="Arial" pitchFamily="34" charset="0"/>
              <a:cs typeface="Arial" pitchFamily="34" charset="0"/>
            </a:endParaRPr>
          </a:p>
        </p:txBody>
      </p:sp>
      <p:pic>
        <p:nvPicPr>
          <p:cNvPr id="4" name="Picture 3"/>
          <p:cNvPicPr/>
          <p:nvPr/>
        </p:nvPicPr>
        <p:blipFill>
          <a:blip r:embed="rId2"/>
          <a:stretch>
            <a:fillRect/>
          </a:stretch>
        </p:blipFill>
        <p:spPr>
          <a:xfrm>
            <a:off x="4953000" y="2057400"/>
            <a:ext cx="3581400" cy="3581400"/>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057400"/>
            <a:ext cx="3887277"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84460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lgn="just">
              <a:buNone/>
            </a:pPr>
            <a:r>
              <a:rPr lang="en-US" sz="2400" dirty="0" smtClean="0">
                <a:latin typeface="Arial" pitchFamily="34" charset="0"/>
                <a:cs typeface="Arial" pitchFamily="34" charset="0"/>
              </a:rPr>
              <a:t>+ </a:t>
            </a:r>
            <a:r>
              <a:rPr lang="en-US" sz="2400" dirty="0" err="1">
                <a:latin typeface="Arial" pitchFamily="34" charset="0"/>
                <a:cs typeface="Arial" pitchFamily="34" charset="0"/>
              </a:rPr>
              <a:t>Không</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tiền</a:t>
            </a:r>
            <a:r>
              <a:rPr lang="en-US" sz="2400" dirty="0">
                <a:latin typeface="Arial" pitchFamily="34" charset="0"/>
                <a:cs typeface="Arial" pitchFamily="34" charset="0"/>
              </a:rPr>
              <a:t> </a:t>
            </a:r>
            <a:r>
              <a:rPr lang="en-US" sz="2400" dirty="0" err="1">
                <a:latin typeface="Arial" pitchFamily="34" charset="0"/>
                <a:cs typeface="Arial" pitchFamily="34" charset="0"/>
              </a:rPr>
              <a:t>sử</a:t>
            </a:r>
            <a:r>
              <a:rPr lang="en-US" sz="2400" dirty="0">
                <a:latin typeface="Arial" pitchFamily="34" charset="0"/>
                <a:cs typeface="Arial" pitchFamily="34" charset="0"/>
              </a:rPr>
              <a:t> </a:t>
            </a:r>
            <a:r>
              <a:rPr lang="en-US" sz="2400" dirty="0" err="1">
                <a:latin typeface="Arial" pitchFamily="34" charset="0"/>
                <a:cs typeface="Arial" pitchFamily="34" charset="0"/>
              </a:rPr>
              <a:t>chảy</a:t>
            </a:r>
            <a:r>
              <a:rPr lang="en-US" sz="2400" dirty="0">
                <a:latin typeface="Arial" pitchFamily="34" charset="0"/>
                <a:cs typeface="Arial" pitchFamily="34" charset="0"/>
              </a:rPr>
              <a:t> tai </a:t>
            </a:r>
            <a:r>
              <a:rPr lang="en-US" sz="2400" dirty="0" err="1">
                <a:latin typeface="Arial" pitchFamily="34" charset="0"/>
                <a:cs typeface="Arial" pitchFamily="34" charset="0"/>
              </a:rPr>
              <a:t>hoặc</a:t>
            </a:r>
            <a:r>
              <a:rPr lang="en-US" sz="2400" dirty="0">
                <a:latin typeface="Arial" pitchFamily="34" charset="0"/>
                <a:cs typeface="Arial" pitchFamily="34" charset="0"/>
              </a:rPr>
              <a:t> </a:t>
            </a:r>
            <a:r>
              <a:rPr lang="en-US" sz="2400" dirty="0" err="1">
                <a:latin typeface="Arial" pitchFamily="34" charset="0"/>
                <a:cs typeface="Arial" pitchFamily="34" charset="0"/>
              </a:rPr>
              <a:t>thủng</a:t>
            </a:r>
            <a:r>
              <a:rPr lang="en-US" sz="2400" dirty="0">
                <a:latin typeface="Arial" pitchFamily="34" charset="0"/>
                <a:cs typeface="Arial" pitchFamily="34" charset="0"/>
              </a:rPr>
              <a:t> tai </a:t>
            </a:r>
            <a:r>
              <a:rPr lang="en-US" sz="2400" dirty="0" err="1">
                <a:latin typeface="Arial" pitchFamily="34" charset="0"/>
                <a:cs typeface="Arial" pitchFamily="34" charset="0"/>
              </a:rPr>
              <a:t>trước</a:t>
            </a:r>
            <a:r>
              <a:rPr lang="en-US" sz="2400" dirty="0">
                <a:latin typeface="Arial" pitchFamily="34" charset="0"/>
                <a:cs typeface="Arial" pitchFamily="34" charset="0"/>
              </a:rPr>
              <a:t> </a:t>
            </a:r>
            <a:r>
              <a:rPr lang="en-US" sz="2400" dirty="0" err="1">
                <a:latin typeface="Arial" pitchFamily="34" charset="0"/>
                <a:cs typeface="Arial" pitchFamily="34" charset="0"/>
              </a:rPr>
              <a:t>đó</a:t>
            </a:r>
            <a:r>
              <a:rPr lang="en-US" sz="2400" dirty="0">
                <a:latin typeface="Arial" pitchFamily="34" charset="0"/>
                <a:cs typeface="Arial" pitchFamily="34" charset="0"/>
              </a:rPr>
              <a:t>.</a:t>
            </a: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Không</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tiền</a:t>
            </a:r>
            <a:r>
              <a:rPr lang="en-US" sz="2400" dirty="0">
                <a:latin typeface="Arial" pitchFamily="34" charset="0"/>
                <a:cs typeface="Arial" pitchFamily="34" charset="0"/>
              </a:rPr>
              <a:t> </a:t>
            </a:r>
            <a:r>
              <a:rPr lang="en-US" sz="2400" dirty="0" err="1">
                <a:latin typeface="Arial" pitchFamily="34" charset="0"/>
                <a:cs typeface="Arial" pitchFamily="34" charset="0"/>
              </a:rPr>
              <a:t>sử</a:t>
            </a:r>
            <a:r>
              <a:rPr lang="en-US" sz="2400" dirty="0">
                <a:latin typeface="Arial" pitchFamily="34" charset="0"/>
                <a:cs typeface="Arial" pitchFamily="34" charset="0"/>
              </a:rPr>
              <a:t> PT tai </a:t>
            </a:r>
            <a:r>
              <a:rPr lang="en-US" sz="2400" dirty="0" err="1">
                <a:latin typeface="Arial" pitchFamily="34" charset="0"/>
                <a:cs typeface="Arial" pitchFamily="34" charset="0"/>
              </a:rPr>
              <a:t>trước</a:t>
            </a:r>
            <a:r>
              <a:rPr lang="en-US" sz="2400" dirty="0">
                <a:latin typeface="Arial" pitchFamily="34" charset="0"/>
                <a:cs typeface="Arial" pitchFamily="34" charset="0"/>
              </a:rPr>
              <a:t> </a:t>
            </a:r>
            <a:r>
              <a:rPr lang="en-US" sz="2400" dirty="0" err="1">
                <a:latin typeface="Arial" pitchFamily="34" charset="0"/>
                <a:cs typeface="Arial" pitchFamily="34" charset="0"/>
              </a:rPr>
              <a:t>đó</a:t>
            </a:r>
            <a:r>
              <a:rPr lang="en-US" sz="2400" dirty="0">
                <a:latin typeface="Arial" pitchFamily="34" charset="0"/>
                <a:cs typeface="Arial" pitchFamily="34" charset="0"/>
              </a:rPr>
              <a:t>.</a:t>
            </a: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Một</a:t>
            </a:r>
            <a:r>
              <a:rPr lang="en-US" sz="2400" dirty="0">
                <a:latin typeface="Arial" pitchFamily="34" charset="0"/>
                <a:cs typeface="Arial" pitchFamily="34" charset="0"/>
              </a:rPr>
              <a:t> </a:t>
            </a:r>
            <a:r>
              <a:rPr lang="en-US" sz="2400" dirty="0" err="1">
                <a:latin typeface="Arial" pitchFamily="34" charset="0"/>
                <a:cs typeface="Arial" pitchFamily="34" charset="0"/>
              </a:rPr>
              <a:t>khối</a:t>
            </a:r>
            <a:r>
              <a:rPr lang="en-US" sz="2400" dirty="0">
                <a:latin typeface="Arial" pitchFamily="34" charset="0"/>
                <a:cs typeface="Arial" pitchFamily="34" charset="0"/>
              </a:rPr>
              <a:t> </a:t>
            </a:r>
            <a:r>
              <a:rPr lang="en-US" sz="2400" dirty="0" err="1">
                <a:latin typeface="Arial" pitchFamily="34" charset="0"/>
                <a:cs typeface="Arial" pitchFamily="34" charset="0"/>
              </a:rPr>
              <a:t>màu</a:t>
            </a:r>
            <a:r>
              <a:rPr lang="en-US" sz="2400" dirty="0">
                <a:latin typeface="Arial" pitchFamily="34" charset="0"/>
                <a:cs typeface="Arial" pitchFamily="34" charset="0"/>
              </a:rPr>
              <a:t> </a:t>
            </a:r>
            <a:r>
              <a:rPr lang="en-US" sz="2400" dirty="0" err="1">
                <a:latin typeface="Arial" pitchFamily="34" charset="0"/>
                <a:cs typeface="Arial" pitchFamily="34" charset="0"/>
              </a:rPr>
              <a:t>trắng</a:t>
            </a:r>
            <a:r>
              <a:rPr lang="en-US" sz="2400" dirty="0">
                <a:latin typeface="Arial" pitchFamily="34" charset="0"/>
                <a:cs typeface="Arial" pitchFamily="34" charset="0"/>
              </a:rPr>
              <a:t> (</a:t>
            </a:r>
            <a:r>
              <a:rPr lang="en-US" sz="2400" dirty="0" err="1">
                <a:latin typeface="Arial" pitchFamily="34" charset="0"/>
                <a:cs typeface="Arial" pitchFamily="34" charset="0"/>
              </a:rPr>
              <a:t>như</a:t>
            </a:r>
            <a:r>
              <a:rPr lang="en-US" sz="2400" dirty="0">
                <a:latin typeface="Arial" pitchFamily="34" charset="0"/>
                <a:cs typeface="Arial" pitchFamily="34" charset="0"/>
              </a:rPr>
              <a:t> </a:t>
            </a:r>
            <a:r>
              <a:rPr lang="en-US" sz="2400" dirty="0" err="1">
                <a:latin typeface="Arial" pitchFamily="34" charset="0"/>
                <a:cs typeface="Arial" pitchFamily="34" charset="0"/>
              </a:rPr>
              <a:t>hạt</a:t>
            </a:r>
            <a:r>
              <a:rPr lang="en-US" sz="2400" dirty="0">
                <a:latin typeface="Arial" pitchFamily="34" charset="0"/>
                <a:cs typeface="Arial" pitchFamily="34" charset="0"/>
              </a:rPr>
              <a:t> </a:t>
            </a:r>
            <a:r>
              <a:rPr lang="en-US" sz="2400" dirty="0" err="1">
                <a:latin typeface="Arial" pitchFamily="34" charset="0"/>
                <a:cs typeface="Arial" pitchFamily="34" charset="0"/>
              </a:rPr>
              <a:t>ngọc</a:t>
            </a:r>
            <a:r>
              <a:rPr lang="en-US" sz="2400" dirty="0">
                <a:latin typeface="Arial" pitchFamily="34" charset="0"/>
                <a:cs typeface="Arial" pitchFamily="34" charset="0"/>
              </a:rPr>
              <a:t> </a:t>
            </a:r>
            <a:r>
              <a:rPr lang="en-US" sz="2400" dirty="0" err="1">
                <a:latin typeface="Arial" pitchFamily="34" charset="0"/>
                <a:cs typeface="Arial" pitchFamily="34" charset="0"/>
              </a:rPr>
              <a:t>trai</a:t>
            </a:r>
            <a:r>
              <a:rPr lang="en-US" sz="2400" dirty="0">
                <a:latin typeface="Arial" pitchFamily="34" charset="0"/>
                <a:cs typeface="Arial" pitchFamily="34" charset="0"/>
              </a:rPr>
              <a:t> </a:t>
            </a:r>
            <a:r>
              <a:rPr lang="en-US" sz="2400" dirty="0" err="1">
                <a:latin typeface="Arial" pitchFamily="34" charset="0"/>
                <a:cs typeface="Arial" pitchFamily="34" charset="0"/>
              </a:rPr>
              <a:t>ẩn</a:t>
            </a:r>
            <a:r>
              <a:rPr lang="en-US" sz="2400" dirty="0">
                <a:latin typeface="Arial" pitchFamily="34" charset="0"/>
                <a:cs typeface="Arial" pitchFamily="34" charset="0"/>
              </a:rPr>
              <a:t>) </a:t>
            </a:r>
            <a:r>
              <a:rPr lang="en-US" sz="2400" dirty="0" err="1">
                <a:latin typeface="Arial" pitchFamily="34" charset="0"/>
                <a:cs typeface="Arial" pitchFamily="34" charset="0"/>
              </a:rPr>
              <a:t>nằm</a:t>
            </a:r>
            <a:r>
              <a:rPr lang="en-US" sz="2400" dirty="0">
                <a:latin typeface="Arial" pitchFamily="34" charset="0"/>
                <a:cs typeface="Arial" pitchFamily="34" charset="0"/>
              </a:rPr>
              <a:t> </a:t>
            </a:r>
            <a:r>
              <a:rPr lang="en-US" sz="2400" dirty="0" err="1">
                <a:latin typeface="Arial" pitchFamily="34" charset="0"/>
                <a:cs typeface="Arial" pitchFamily="34" charset="0"/>
              </a:rPr>
              <a:t>phía</a:t>
            </a:r>
            <a:r>
              <a:rPr lang="en-US" sz="2400" dirty="0">
                <a:latin typeface="Arial" pitchFamily="34" charset="0"/>
                <a:cs typeface="Arial" pitchFamily="34" charset="0"/>
              </a:rPr>
              <a:t> </a:t>
            </a:r>
            <a:r>
              <a:rPr lang="en-US" sz="2400" dirty="0" err="1">
                <a:latin typeface="Arial" pitchFamily="34" charset="0"/>
                <a:cs typeface="Arial" pitchFamily="34" charset="0"/>
              </a:rPr>
              <a:t>sau</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nhĩ</a:t>
            </a:r>
            <a:r>
              <a:rPr lang="en-US" sz="2400" dirty="0">
                <a:latin typeface="Arial" pitchFamily="34" charset="0"/>
                <a:cs typeface="Arial" pitchFamily="34" charset="0"/>
              </a:rPr>
              <a:t>.</a:t>
            </a: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căng</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trùng</a:t>
            </a:r>
            <a:r>
              <a:rPr lang="en-US" sz="2400" dirty="0">
                <a:latin typeface="Arial" pitchFamily="34" charset="0"/>
                <a:cs typeface="Arial" pitchFamily="34" charset="0"/>
              </a:rPr>
              <a:t> </a:t>
            </a:r>
            <a:r>
              <a:rPr lang="en-US" sz="2400" dirty="0" err="1">
                <a:latin typeface="Arial" pitchFamily="34" charset="0"/>
                <a:cs typeface="Arial" pitchFamily="34" charset="0"/>
              </a:rPr>
              <a:t>bình</a:t>
            </a:r>
            <a:r>
              <a:rPr lang="en-US" sz="2400" dirty="0">
                <a:latin typeface="Arial" pitchFamily="34" charset="0"/>
                <a:cs typeface="Arial" pitchFamily="34" charset="0"/>
              </a:rPr>
              <a:t> </a:t>
            </a:r>
            <a:r>
              <a:rPr lang="en-US" sz="2400" dirty="0" err="1">
                <a:latin typeface="Arial" pitchFamily="34" charset="0"/>
                <a:cs typeface="Arial" pitchFamily="34" charset="0"/>
              </a:rPr>
              <a:t>thường</a:t>
            </a:r>
            <a:r>
              <a:rPr lang="en-US" sz="2400" dirty="0">
                <a:latin typeface="Arial" pitchFamily="34" charset="0"/>
                <a:cs typeface="Arial" pitchFamily="34" charset="0"/>
              </a:rPr>
              <a:t>.</a:t>
            </a: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Những</a:t>
            </a:r>
            <a:r>
              <a:rPr lang="en-US" sz="2400" dirty="0">
                <a:latin typeface="Arial" pitchFamily="34" charset="0"/>
                <a:cs typeface="Arial" pitchFamily="34" charset="0"/>
              </a:rPr>
              <a:t> </a:t>
            </a:r>
            <a:r>
              <a:rPr lang="en-US" sz="2400" dirty="0" err="1">
                <a:latin typeface="Arial" pitchFamily="34" charset="0"/>
                <a:cs typeface="Arial" pitchFamily="34" charset="0"/>
              </a:rPr>
              <a:t>đợt</a:t>
            </a:r>
            <a:r>
              <a:rPr lang="en-US" sz="2400" dirty="0">
                <a:latin typeface="Arial" pitchFamily="34" charset="0"/>
                <a:cs typeface="Arial" pitchFamily="34" charset="0"/>
              </a:rPr>
              <a:t> VTG </a:t>
            </a:r>
            <a:r>
              <a:rPr lang="en-US" sz="2400" dirty="0" err="1">
                <a:latin typeface="Arial" pitchFamily="34" charset="0"/>
                <a:cs typeface="Arial" pitchFamily="34" charset="0"/>
              </a:rPr>
              <a:t>mà</a:t>
            </a:r>
            <a:r>
              <a:rPr lang="en-US" sz="2400" dirty="0">
                <a:latin typeface="Arial" pitchFamily="34" charset="0"/>
                <a:cs typeface="Arial" pitchFamily="34" charset="0"/>
              </a:rPr>
              <a:t> </a:t>
            </a:r>
            <a:r>
              <a:rPr lang="en-US" sz="2400" dirty="0" err="1">
                <a:latin typeface="Arial" pitchFamily="34" charset="0"/>
                <a:cs typeface="Arial" pitchFamily="34" charset="0"/>
              </a:rPr>
              <a:t>không</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chảy</a:t>
            </a:r>
            <a:r>
              <a:rPr lang="en-US" sz="2400" dirty="0">
                <a:latin typeface="Arial" pitchFamily="34" charset="0"/>
                <a:cs typeface="Arial" pitchFamily="34" charset="0"/>
              </a:rPr>
              <a:t> tai </a:t>
            </a:r>
            <a:r>
              <a:rPr lang="en-US" sz="2400" dirty="0" err="1">
                <a:latin typeface="Arial" pitchFamily="34" charset="0"/>
                <a:cs typeface="Arial" pitchFamily="34" charset="0"/>
              </a:rPr>
              <a:t>thì</a:t>
            </a:r>
            <a:r>
              <a:rPr lang="en-US" sz="2400" dirty="0">
                <a:latin typeface="Arial" pitchFamily="34" charset="0"/>
                <a:cs typeface="Arial" pitchFamily="34" charset="0"/>
              </a:rPr>
              <a:t> </a:t>
            </a:r>
            <a:r>
              <a:rPr lang="en-US" sz="2400" dirty="0" err="1">
                <a:latin typeface="Arial" pitchFamily="34" charset="0"/>
                <a:cs typeface="Arial" pitchFamily="34" charset="0"/>
              </a:rPr>
              <a:t>cũng</a:t>
            </a:r>
            <a:r>
              <a:rPr lang="en-US" sz="2400" dirty="0">
                <a:latin typeface="Arial" pitchFamily="34" charset="0"/>
                <a:cs typeface="Arial" pitchFamily="34" charset="0"/>
              </a:rPr>
              <a:t> </a:t>
            </a:r>
            <a:r>
              <a:rPr lang="en-US" sz="2400" dirty="0" err="1">
                <a:latin typeface="Arial" pitchFamily="34" charset="0"/>
                <a:cs typeface="Arial" pitchFamily="34" charset="0"/>
              </a:rPr>
              <a:t>không</a:t>
            </a:r>
            <a:r>
              <a:rPr lang="en-US" sz="2400" dirty="0">
                <a:latin typeface="Arial" pitchFamily="34" charset="0"/>
                <a:cs typeface="Arial" pitchFamily="34" charset="0"/>
              </a:rPr>
              <a:t> </a:t>
            </a:r>
            <a:r>
              <a:rPr lang="en-US" sz="2400" dirty="0" err="1">
                <a:latin typeface="Arial" pitchFamily="34" charset="0"/>
                <a:cs typeface="Arial" pitchFamily="34" charset="0"/>
              </a:rPr>
              <a:t>phải</a:t>
            </a:r>
            <a:r>
              <a:rPr lang="en-US" sz="2400" dirty="0">
                <a:latin typeface="Arial" pitchFamily="34" charset="0"/>
                <a:cs typeface="Arial" pitchFamily="34" charset="0"/>
              </a:rPr>
              <a:t> </a:t>
            </a:r>
            <a:r>
              <a:rPr lang="en-US" sz="2400" dirty="0" err="1">
                <a:latin typeface="Arial" pitchFamily="34" charset="0"/>
                <a:cs typeface="Arial" pitchFamily="34" charset="0"/>
              </a:rPr>
              <a:t>là</a:t>
            </a:r>
            <a:r>
              <a:rPr lang="en-US" sz="2400" dirty="0">
                <a:latin typeface="Arial" pitchFamily="34" charset="0"/>
                <a:cs typeface="Arial" pitchFamily="34" charset="0"/>
              </a:rPr>
              <a:t> </a:t>
            </a:r>
            <a:r>
              <a:rPr lang="en-US" sz="2400" dirty="0" err="1">
                <a:latin typeface="Arial" pitchFamily="34" charset="0"/>
                <a:cs typeface="Arial" pitchFamily="34" charset="0"/>
              </a:rPr>
              <a:t>tiêu</a:t>
            </a:r>
            <a:r>
              <a:rPr lang="en-US" sz="2400" dirty="0">
                <a:latin typeface="Arial" pitchFamily="34" charset="0"/>
                <a:cs typeface="Arial" pitchFamily="34" charset="0"/>
              </a:rPr>
              <a:t> </a:t>
            </a:r>
            <a:r>
              <a:rPr lang="en-US" sz="2400" dirty="0" err="1">
                <a:latin typeface="Arial" pitchFamily="34" charset="0"/>
                <a:cs typeface="Arial" pitchFamily="34" charset="0"/>
              </a:rPr>
              <a:t>chuẩn</a:t>
            </a:r>
            <a:r>
              <a:rPr lang="en-US" sz="2400" dirty="0">
                <a:latin typeface="Arial" pitchFamily="34" charset="0"/>
                <a:cs typeface="Arial" pitchFamily="34" charset="0"/>
              </a:rPr>
              <a:t> </a:t>
            </a:r>
            <a:r>
              <a:rPr lang="en-US" sz="2400" dirty="0" err="1">
                <a:latin typeface="Arial" pitchFamily="34" charset="0"/>
                <a:cs typeface="Arial" pitchFamily="34" charset="0"/>
              </a:rPr>
              <a:t>loại</a:t>
            </a:r>
            <a:r>
              <a:rPr lang="en-US" sz="2400" dirty="0">
                <a:latin typeface="Arial" pitchFamily="34" charset="0"/>
                <a:cs typeface="Arial" pitchFamily="34" charset="0"/>
              </a:rPr>
              <a:t> </a:t>
            </a:r>
            <a:r>
              <a:rPr lang="en-US" sz="2400" dirty="0" err="1">
                <a:latin typeface="Arial" pitchFamily="34" charset="0"/>
                <a:cs typeface="Arial" pitchFamily="34" charset="0"/>
              </a:rPr>
              <a:t>trừ</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bẩm</a:t>
            </a:r>
            <a:r>
              <a:rPr lang="en-US" sz="2400" dirty="0">
                <a:latin typeface="Arial" pitchFamily="34" charset="0"/>
                <a:cs typeface="Arial" pitchFamily="34" charset="0"/>
              </a:rPr>
              <a:t> </a:t>
            </a:r>
            <a:r>
              <a:rPr lang="en-US" sz="2400" dirty="0" err="1">
                <a:latin typeface="Arial" pitchFamily="34" charset="0"/>
                <a:cs typeface="Arial" pitchFamily="34" charset="0"/>
              </a:rPr>
              <a:t>sinh</a:t>
            </a:r>
            <a:r>
              <a:rPr lang="en-US" sz="2400" dirty="0">
                <a:latin typeface="Arial" pitchFamily="34" charset="0"/>
                <a:cs typeface="Arial" pitchFamily="34" charset="0"/>
              </a:rPr>
              <a:t>.</a:t>
            </a:r>
          </a:p>
          <a:p>
            <a:pPr marL="109728" indent="0" algn="just">
              <a:buNone/>
            </a:pPr>
            <a:r>
              <a:rPr lang="en-US" sz="2400" dirty="0">
                <a:latin typeface="Arial" pitchFamily="34" charset="0"/>
                <a:cs typeface="Arial" pitchFamily="34" charset="0"/>
              </a:rPr>
              <a:t>	2/3 </a:t>
            </a:r>
            <a:r>
              <a:rPr lang="en-US" sz="2400" dirty="0" err="1">
                <a:latin typeface="Arial" pitchFamily="34" charset="0"/>
                <a:cs typeface="Arial" pitchFamily="34" charset="0"/>
              </a:rPr>
              <a:t>các</a:t>
            </a:r>
            <a:r>
              <a:rPr lang="en-US" sz="2400" dirty="0">
                <a:latin typeface="Arial" pitchFamily="34" charset="0"/>
                <a:cs typeface="Arial" pitchFamily="34" charset="0"/>
              </a:rPr>
              <a:t> </a:t>
            </a:r>
            <a:r>
              <a:rPr lang="en-US" sz="2400" dirty="0" err="1">
                <a:latin typeface="Arial" pitchFamily="34" charset="0"/>
                <a:cs typeface="Arial" pitchFamily="34" charset="0"/>
              </a:rPr>
              <a:t>trường</a:t>
            </a:r>
            <a:r>
              <a:rPr lang="en-US" sz="2400" dirty="0">
                <a:latin typeface="Arial" pitchFamily="34" charset="0"/>
                <a:cs typeface="Arial" pitchFamily="34" charset="0"/>
              </a:rPr>
              <a:t> </a:t>
            </a:r>
            <a:r>
              <a:rPr lang="en-US" sz="2400" dirty="0" err="1">
                <a:latin typeface="Arial" pitchFamily="34" charset="0"/>
                <a:cs typeface="Arial" pitchFamily="34" charset="0"/>
              </a:rPr>
              <a:t>hợp</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bẩm</a:t>
            </a:r>
            <a:r>
              <a:rPr lang="en-US" sz="2400" dirty="0">
                <a:latin typeface="Arial" pitchFamily="34" charset="0"/>
                <a:cs typeface="Arial" pitchFamily="34" charset="0"/>
              </a:rPr>
              <a:t> </a:t>
            </a:r>
            <a:r>
              <a:rPr lang="en-US" sz="2400" dirty="0" err="1">
                <a:latin typeface="Arial" pitchFamily="34" charset="0"/>
                <a:cs typeface="Arial" pitchFamily="34" charset="0"/>
              </a:rPr>
              <a:t>sinh</a:t>
            </a:r>
            <a:r>
              <a:rPr lang="en-US" sz="2400" dirty="0">
                <a:latin typeface="Arial" pitchFamily="34" charset="0"/>
                <a:cs typeface="Arial" pitchFamily="34" charset="0"/>
              </a:rPr>
              <a:t> ở tai </a:t>
            </a:r>
            <a:r>
              <a:rPr lang="en-US" sz="2400" dirty="0" err="1">
                <a:latin typeface="Arial" pitchFamily="34" charset="0"/>
                <a:cs typeface="Arial" pitchFamily="34" charset="0"/>
              </a:rPr>
              <a:t>giữa</a:t>
            </a:r>
            <a:r>
              <a:rPr lang="en-US" sz="2400" dirty="0">
                <a:latin typeface="Arial" pitchFamily="34" charset="0"/>
                <a:cs typeface="Arial" pitchFamily="34" charset="0"/>
              </a:rPr>
              <a:t> </a:t>
            </a:r>
            <a:r>
              <a:rPr lang="en-US" sz="2400" dirty="0" err="1">
                <a:latin typeface="Arial" pitchFamily="34" charset="0"/>
                <a:cs typeface="Arial" pitchFamily="34" charset="0"/>
              </a:rPr>
              <a:t>được</a:t>
            </a:r>
            <a:r>
              <a:rPr lang="en-US" sz="2400" dirty="0">
                <a:latin typeface="Arial" pitchFamily="34" charset="0"/>
                <a:cs typeface="Arial" pitchFamily="34" charset="0"/>
              </a:rPr>
              <a:t> </a:t>
            </a:r>
            <a:r>
              <a:rPr lang="en-US" sz="2400" dirty="0" err="1">
                <a:latin typeface="Arial" pitchFamily="34" charset="0"/>
                <a:cs typeface="Arial" pitchFamily="34" charset="0"/>
              </a:rPr>
              <a:t>quan</a:t>
            </a:r>
            <a:r>
              <a:rPr lang="en-US" sz="2400" dirty="0">
                <a:latin typeface="Arial" pitchFamily="34" charset="0"/>
                <a:cs typeface="Arial" pitchFamily="34" charset="0"/>
              </a:rPr>
              <a:t> </a:t>
            </a:r>
            <a:r>
              <a:rPr lang="en-US" sz="2400" dirty="0" err="1">
                <a:latin typeface="Arial" pitchFamily="34" charset="0"/>
                <a:cs typeface="Arial" pitchFamily="34" charset="0"/>
              </a:rPr>
              <a:t>sát</a:t>
            </a:r>
            <a:r>
              <a:rPr lang="en-US" sz="2400" dirty="0">
                <a:latin typeface="Arial" pitchFamily="34" charset="0"/>
                <a:cs typeface="Arial" pitchFamily="34" charset="0"/>
              </a:rPr>
              <a:t> </a:t>
            </a:r>
            <a:r>
              <a:rPr lang="en-US" sz="2400" dirty="0" err="1">
                <a:latin typeface="Arial" pitchFamily="34" charset="0"/>
                <a:cs typeface="Arial" pitchFamily="34" charset="0"/>
              </a:rPr>
              <a:t>thấy</a:t>
            </a:r>
            <a:r>
              <a:rPr lang="en-US" sz="2400" dirty="0">
                <a:latin typeface="Arial" pitchFamily="34" charset="0"/>
                <a:cs typeface="Arial" pitchFamily="34" charset="0"/>
              </a:rPr>
              <a:t> ở </a:t>
            </a:r>
            <a:r>
              <a:rPr lang="en-US" sz="2400" dirty="0" err="1">
                <a:latin typeface="Arial" pitchFamily="34" charset="0"/>
                <a:cs typeface="Arial" pitchFamily="34" charset="0"/>
              </a:rPr>
              <a:t>góc</a:t>
            </a:r>
            <a:r>
              <a:rPr lang="en-US" sz="2400" dirty="0">
                <a:latin typeface="Arial" pitchFamily="34" charset="0"/>
                <a:cs typeface="Arial" pitchFamily="34" charset="0"/>
              </a:rPr>
              <a:t> ¼ </a:t>
            </a:r>
            <a:r>
              <a:rPr lang="en-US" sz="2400" dirty="0" err="1">
                <a:latin typeface="Arial" pitchFamily="34" charset="0"/>
                <a:cs typeface="Arial" pitchFamily="34" charset="0"/>
              </a:rPr>
              <a:t>trước</a:t>
            </a:r>
            <a:r>
              <a:rPr lang="en-US" sz="2400" dirty="0">
                <a:latin typeface="Arial" pitchFamily="34" charset="0"/>
                <a:cs typeface="Arial" pitchFamily="34" charset="0"/>
              </a:rPr>
              <a:t> </a:t>
            </a:r>
            <a:r>
              <a:rPr lang="en-US" sz="2400" dirty="0" err="1">
                <a:latin typeface="Arial" pitchFamily="34" charset="0"/>
                <a:cs typeface="Arial" pitchFamily="34" charset="0"/>
              </a:rPr>
              <a:t>trên</a:t>
            </a:r>
            <a:r>
              <a:rPr lang="en-US" sz="2400" dirty="0">
                <a:latin typeface="Arial" pitchFamily="34" charset="0"/>
                <a:cs typeface="Arial" pitchFamily="34" charset="0"/>
              </a:rPr>
              <a:t>,  </a:t>
            </a:r>
            <a:r>
              <a:rPr lang="en-US" sz="2400" dirty="0" err="1">
                <a:latin typeface="Arial" pitchFamily="34" charset="0"/>
                <a:cs typeface="Arial" pitchFamily="34" charset="0"/>
              </a:rPr>
              <a:t>ngoài</a:t>
            </a:r>
            <a:r>
              <a:rPr lang="en-US" sz="2400" dirty="0">
                <a:latin typeface="Arial" pitchFamily="34" charset="0"/>
                <a:cs typeface="Arial" pitchFamily="34" charset="0"/>
              </a:rPr>
              <a:t> </a:t>
            </a:r>
            <a:r>
              <a:rPr lang="en-US" sz="2400" dirty="0" err="1">
                <a:latin typeface="Arial" pitchFamily="34" charset="0"/>
                <a:cs typeface="Arial" pitchFamily="34" charset="0"/>
              </a:rPr>
              <a:t>ra</a:t>
            </a:r>
            <a:r>
              <a:rPr lang="en-US" sz="2400" dirty="0">
                <a:latin typeface="Arial" pitchFamily="34" charset="0"/>
                <a:cs typeface="Arial" pitchFamily="34" charset="0"/>
              </a:rPr>
              <a:t> </a:t>
            </a:r>
            <a:r>
              <a:rPr lang="en-US" sz="2400" dirty="0" err="1">
                <a:latin typeface="Arial" pitchFamily="34" charset="0"/>
                <a:cs typeface="Arial" pitchFamily="34" charset="0"/>
              </a:rPr>
              <a:t>chúng</a:t>
            </a:r>
            <a:r>
              <a:rPr lang="en-US" sz="2400" dirty="0">
                <a:latin typeface="Arial" pitchFamily="34" charset="0"/>
                <a:cs typeface="Arial" pitchFamily="34" charset="0"/>
              </a:rPr>
              <a:t> </a:t>
            </a:r>
            <a:r>
              <a:rPr lang="en-US" sz="2400" dirty="0" err="1">
                <a:latin typeface="Arial" pitchFamily="34" charset="0"/>
                <a:cs typeface="Arial" pitchFamily="34" charset="0"/>
              </a:rPr>
              <a:t>còn</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thể</a:t>
            </a:r>
            <a:r>
              <a:rPr lang="en-US" sz="2400" dirty="0">
                <a:latin typeface="Arial" pitchFamily="34" charset="0"/>
                <a:cs typeface="Arial" pitchFamily="34" charset="0"/>
              </a:rPr>
              <a:t> </a:t>
            </a:r>
            <a:r>
              <a:rPr lang="en-US" sz="2400" dirty="0" err="1">
                <a:latin typeface="Arial" pitchFamily="34" charset="0"/>
                <a:cs typeface="Arial" pitchFamily="34" charset="0"/>
              </a:rPr>
              <a:t>thấy</a:t>
            </a:r>
            <a:r>
              <a:rPr lang="en-US" sz="2400" dirty="0">
                <a:latin typeface="Arial" pitchFamily="34" charset="0"/>
                <a:cs typeface="Arial" pitchFamily="34" charset="0"/>
              </a:rPr>
              <a:t> ở </a:t>
            </a:r>
            <a:r>
              <a:rPr lang="en-US" sz="2400" dirty="0" err="1">
                <a:latin typeface="Arial" pitchFamily="34" charset="0"/>
                <a:cs typeface="Arial" pitchFamily="34" charset="0"/>
              </a:rPr>
              <a:t>phía</a:t>
            </a:r>
            <a:r>
              <a:rPr lang="en-US" sz="2400" dirty="0">
                <a:latin typeface="Arial" pitchFamily="34" charset="0"/>
                <a:cs typeface="Arial" pitchFamily="34" charset="0"/>
              </a:rPr>
              <a:t> </a:t>
            </a:r>
            <a:r>
              <a:rPr lang="en-US" sz="2400" dirty="0" err="1">
                <a:latin typeface="Arial" pitchFamily="34" charset="0"/>
                <a:cs typeface="Arial" pitchFamily="34" charset="0"/>
              </a:rPr>
              <a:t>trong</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nhĩ</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trong</a:t>
            </a:r>
            <a:r>
              <a:rPr lang="en-US" sz="2400" dirty="0">
                <a:latin typeface="Arial" pitchFamily="34" charset="0"/>
                <a:cs typeface="Arial" pitchFamily="34" charset="0"/>
              </a:rPr>
              <a:t> </a:t>
            </a:r>
            <a:r>
              <a:rPr lang="en-US" sz="2400" dirty="0" err="1">
                <a:latin typeface="Arial" pitchFamily="34" charset="0"/>
                <a:cs typeface="Arial" pitchFamily="34" charset="0"/>
              </a:rPr>
              <a:t>xương</a:t>
            </a:r>
            <a:r>
              <a:rPr lang="en-US" sz="2400" dirty="0">
                <a:latin typeface="Arial" pitchFamily="34" charset="0"/>
                <a:cs typeface="Arial" pitchFamily="34" charset="0"/>
              </a:rPr>
              <a:t> </a:t>
            </a:r>
            <a:r>
              <a:rPr lang="en-US" sz="2400" dirty="0" err="1">
                <a:latin typeface="Arial" pitchFamily="34" charset="0"/>
                <a:cs typeface="Arial" pitchFamily="34" charset="0"/>
              </a:rPr>
              <a:t>đá</a:t>
            </a:r>
            <a:r>
              <a:rPr lang="en-US" sz="2400" dirty="0">
                <a:latin typeface="Arial" pitchFamily="34" charset="0"/>
                <a:cs typeface="Arial" pitchFamily="34" charset="0"/>
              </a:rPr>
              <a:t>. </a:t>
            </a:r>
            <a:r>
              <a:rPr lang="en-US" sz="2400" dirty="0" err="1">
                <a:latin typeface="Arial" pitchFamily="34" charset="0"/>
                <a:cs typeface="Arial" pitchFamily="34" charset="0"/>
              </a:rPr>
              <a:t>Độ</a:t>
            </a:r>
            <a:r>
              <a:rPr lang="en-US" sz="2400" dirty="0">
                <a:latin typeface="Arial" pitchFamily="34" charset="0"/>
                <a:cs typeface="Arial" pitchFamily="34" charset="0"/>
              </a:rPr>
              <a:t> </a:t>
            </a:r>
            <a:r>
              <a:rPr lang="en-US" sz="2400" dirty="0" err="1">
                <a:latin typeface="Arial" pitchFamily="34" charset="0"/>
                <a:cs typeface="Arial" pitchFamily="34" charset="0"/>
              </a:rPr>
              <a:t>tuổi</a:t>
            </a:r>
            <a:r>
              <a:rPr lang="en-US" sz="2400" dirty="0">
                <a:latin typeface="Arial" pitchFamily="34" charset="0"/>
                <a:cs typeface="Arial" pitchFamily="34" charset="0"/>
              </a:rPr>
              <a:t> </a:t>
            </a:r>
            <a:r>
              <a:rPr lang="en-US" sz="2400" dirty="0" err="1">
                <a:latin typeface="Arial" pitchFamily="34" charset="0"/>
                <a:cs typeface="Arial" pitchFamily="34" charset="0"/>
              </a:rPr>
              <a:t>trung</a:t>
            </a:r>
            <a:r>
              <a:rPr lang="en-US" sz="2400" dirty="0">
                <a:latin typeface="Arial" pitchFamily="34" charset="0"/>
                <a:cs typeface="Arial" pitchFamily="34" charset="0"/>
              </a:rPr>
              <a:t> </a:t>
            </a:r>
            <a:r>
              <a:rPr lang="en-US" sz="2400" dirty="0" err="1">
                <a:latin typeface="Arial" pitchFamily="34" charset="0"/>
                <a:cs typeface="Arial" pitchFamily="34" charset="0"/>
              </a:rPr>
              <a:t>bình</a:t>
            </a:r>
            <a:r>
              <a:rPr lang="en-US" sz="2400" dirty="0">
                <a:latin typeface="Arial" pitchFamily="34" charset="0"/>
                <a:cs typeface="Arial" pitchFamily="34" charset="0"/>
              </a:rPr>
              <a:t> </a:t>
            </a:r>
            <a:r>
              <a:rPr lang="en-US" sz="2400" dirty="0" err="1">
                <a:latin typeface="Arial" pitchFamily="34" charset="0"/>
                <a:cs typeface="Arial" pitchFamily="34" charset="0"/>
              </a:rPr>
              <a:t>là</a:t>
            </a:r>
            <a:r>
              <a:rPr lang="en-US" sz="2400" dirty="0">
                <a:latin typeface="Arial" pitchFamily="34" charset="0"/>
                <a:cs typeface="Arial" pitchFamily="34" charset="0"/>
              </a:rPr>
              <a:t> 4,5 </a:t>
            </a:r>
            <a:r>
              <a:rPr lang="en-US" sz="2400" dirty="0" err="1">
                <a:latin typeface="Arial" pitchFamily="34" charset="0"/>
                <a:cs typeface="Arial" pitchFamily="34" charset="0"/>
              </a:rPr>
              <a:t>tuổi</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nam</a:t>
            </a:r>
            <a:r>
              <a:rPr lang="en-US" sz="2400" dirty="0">
                <a:latin typeface="Arial" pitchFamily="34" charset="0"/>
                <a:cs typeface="Arial" pitchFamily="34" charset="0"/>
              </a:rPr>
              <a:t> hay </a:t>
            </a:r>
            <a:r>
              <a:rPr lang="en-US" sz="2400" dirty="0" err="1">
                <a:latin typeface="Arial" pitchFamily="34" charset="0"/>
                <a:cs typeface="Arial" pitchFamily="34" charset="0"/>
              </a:rPr>
              <a:t>gặp</a:t>
            </a:r>
            <a:r>
              <a:rPr lang="en-US" sz="2400" dirty="0">
                <a:latin typeface="Arial" pitchFamily="34" charset="0"/>
                <a:cs typeface="Arial" pitchFamily="34" charset="0"/>
              </a:rPr>
              <a:t> </a:t>
            </a:r>
            <a:r>
              <a:rPr lang="en-US" sz="2400" dirty="0" err="1">
                <a:latin typeface="Arial" pitchFamily="34" charset="0"/>
                <a:cs typeface="Arial" pitchFamily="34" charset="0"/>
              </a:rPr>
              <a:t>hơn</a:t>
            </a:r>
            <a:r>
              <a:rPr lang="en-US" sz="2400" dirty="0">
                <a:latin typeface="Arial" pitchFamily="34" charset="0"/>
                <a:cs typeface="Arial" pitchFamily="34" charset="0"/>
              </a:rPr>
              <a:t> </a:t>
            </a:r>
            <a:r>
              <a:rPr lang="en-US" sz="2400" dirty="0" err="1">
                <a:latin typeface="Arial" pitchFamily="34" charset="0"/>
                <a:cs typeface="Arial" pitchFamily="34" charset="0"/>
              </a:rPr>
              <a:t>nữ</a:t>
            </a:r>
            <a:r>
              <a:rPr lang="en-US" sz="2400" dirty="0">
                <a:latin typeface="Arial" pitchFamily="34" charset="0"/>
                <a:cs typeface="Arial" pitchFamily="34" charset="0"/>
              </a:rPr>
              <a:t> 3:1.</a:t>
            </a:r>
          </a:p>
          <a:p>
            <a:endParaRPr lang="en-US" dirty="0"/>
          </a:p>
        </p:txBody>
      </p:sp>
      <p:sp>
        <p:nvSpPr>
          <p:cNvPr id="3" name="Title 2"/>
          <p:cNvSpPr>
            <a:spLocks noGrp="1"/>
          </p:cNvSpPr>
          <p:nvPr>
            <p:ph type="title"/>
          </p:nvPr>
        </p:nvSpPr>
        <p:spPr/>
        <p:txBody>
          <a:bodyPr>
            <a:normAutofit/>
          </a:bodyPr>
          <a:lstStyle/>
          <a:p>
            <a:r>
              <a:rPr lang="en-US" sz="3600" dirty="0" err="1" smtClean="0">
                <a:latin typeface="Arial" pitchFamily="34" charset="0"/>
                <a:cs typeface="Arial" pitchFamily="34" charset="0"/>
              </a:rPr>
              <a:t>Chẩn</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đoán</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Cholesteatoma</a:t>
            </a:r>
            <a:r>
              <a:rPr lang="en-US" sz="3600" dirty="0" smtClean="0">
                <a:latin typeface="Arial" pitchFamily="34" charset="0"/>
                <a:cs typeface="Arial" pitchFamily="34" charset="0"/>
              </a:rPr>
              <a:t> </a:t>
            </a:r>
            <a:r>
              <a:rPr lang="en-US" sz="3600" dirty="0" err="1">
                <a:latin typeface="Arial" pitchFamily="34" charset="0"/>
                <a:cs typeface="Arial" pitchFamily="34" charset="0"/>
              </a:rPr>
              <a:t>bẩm</a:t>
            </a:r>
            <a:r>
              <a:rPr lang="en-US" sz="3600" dirty="0">
                <a:latin typeface="Arial" pitchFamily="34" charset="0"/>
                <a:cs typeface="Arial" pitchFamily="34" charset="0"/>
              </a:rPr>
              <a:t> </a:t>
            </a:r>
            <a:r>
              <a:rPr lang="en-US" sz="3600" dirty="0" err="1" smtClean="0">
                <a:latin typeface="Arial" pitchFamily="34" charset="0"/>
                <a:cs typeface="Arial" pitchFamily="34" charset="0"/>
              </a:rPr>
              <a:t>sinh</a:t>
            </a:r>
            <a:endParaRPr lang="en-US" sz="3600" dirty="0"/>
          </a:p>
        </p:txBody>
      </p:sp>
    </p:spTree>
    <p:extLst>
      <p:ext uri="{BB962C8B-B14F-4D97-AF65-F5344CB8AC3E}">
        <p14:creationId xmlns:p14="http://schemas.microsoft.com/office/powerpoint/2010/main" val="4266711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dirty="0" err="1" smtClean="0">
                <a:latin typeface="Arial" pitchFamily="34" charset="0"/>
                <a:cs typeface="Arial" pitchFamily="34" charset="0"/>
              </a:rPr>
              <a:t>Phân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độ</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choles</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bẩm</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sinh</a:t>
            </a:r>
            <a:endParaRPr lang="en-US" sz="2400" b="1" dirty="0" smtClean="0">
              <a:latin typeface="Arial" pitchFamily="34" charset="0"/>
              <a:cs typeface="Arial" pitchFamily="34" charset="0"/>
            </a:endParaRPr>
          </a:p>
          <a:p>
            <a:pPr marL="109728" indent="0">
              <a:buNone/>
            </a:pPr>
            <a:r>
              <a:rPr lang="en-US" sz="2400" dirty="0" smtClean="0">
                <a:latin typeface="Arial" pitchFamily="34" charset="0"/>
                <a:cs typeface="Arial" pitchFamily="34" charset="0"/>
              </a:rPr>
              <a:t>	Theo </a:t>
            </a:r>
            <a:r>
              <a:rPr lang="en-US" sz="2400" dirty="0" err="1">
                <a:latin typeface="Arial" pitchFamily="34" charset="0"/>
                <a:cs typeface="Arial" pitchFamily="34" charset="0"/>
              </a:rPr>
              <a:t>Potsic</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cộng</a:t>
            </a:r>
            <a:r>
              <a:rPr lang="en-US" sz="2400" dirty="0">
                <a:latin typeface="Arial" pitchFamily="34" charset="0"/>
                <a:cs typeface="Arial" pitchFamily="34" charset="0"/>
              </a:rPr>
              <a:t> </a:t>
            </a:r>
            <a:r>
              <a:rPr lang="en-US" sz="2400" dirty="0" err="1">
                <a:latin typeface="Arial" pitchFamily="34" charset="0"/>
                <a:cs typeface="Arial" pitchFamily="34" charset="0"/>
              </a:rPr>
              <a:t>sự</a:t>
            </a:r>
            <a:r>
              <a:rPr lang="en-US" sz="2400" dirty="0">
                <a:latin typeface="Arial" pitchFamily="34" charset="0"/>
                <a:cs typeface="Arial" pitchFamily="34" charset="0"/>
              </a:rPr>
              <a:t> </a:t>
            </a:r>
            <a:r>
              <a:rPr lang="en-US" sz="2400" dirty="0" err="1">
                <a:latin typeface="Arial" pitchFamily="34" charset="0"/>
                <a:cs typeface="Arial" pitchFamily="34" charset="0"/>
              </a:rPr>
              <a:t>trong</a:t>
            </a:r>
            <a:r>
              <a:rPr lang="en-US" sz="2400" dirty="0">
                <a:latin typeface="Arial" pitchFamily="34" charset="0"/>
                <a:cs typeface="Arial" pitchFamily="34" charset="0"/>
              </a:rPr>
              <a:t> </a:t>
            </a:r>
            <a:r>
              <a:rPr lang="en-US" sz="2400" dirty="0" err="1">
                <a:latin typeface="Arial" pitchFamily="34" charset="0"/>
                <a:cs typeface="Arial" pitchFamily="34" charset="0"/>
              </a:rPr>
              <a:t>nghiên</a:t>
            </a:r>
            <a:r>
              <a:rPr lang="en-US" sz="2400" dirty="0">
                <a:latin typeface="Arial" pitchFamily="34" charset="0"/>
                <a:cs typeface="Arial" pitchFamily="34" charset="0"/>
              </a:rPr>
              <a:t> </a:t>
            </a:r>
            <a:r>
              <a:rPr lang="en-US" sz="2400" dirty="0" err="1">
                <a:latin typeface="Arial" pitchFamily="34" charset="0"/>
                <a:cs typeface="Arial" pitchFamily="34" charset="0"/>
              </a:rPr>
              <a:t>cứu</a:t>
            </a:r>
            <a:r>
              <a:rPr lang="en-US" sz="2400" dirty="0">
                <a:latin typeface="Arial" pitchFamily="34" charset="0"/>
                <a:cs typeface="Arial" pitchFamily="34" charset="0"/>
              </a:rPr>
              <a:t> 172 </a:t>
            </a:r>
            <a:r>
              <a:rPr lang="en-US" sz="2400" dirty="0" err="1">
                <a:latin typeface="Arial" pitchFamily="34" charset="0"/>
                <a:cs typeface="Arial" pitchFamily="34" charset="0"/>
              </a:rPr>
              <a:t>trường</a:t>
            </a:r>
            <a:r>
              <a:rPr lang="en-US" sz="2400" dirty="0">
                <a:latin typeface="Arial" pitchFamily="34" charset="0"/>
                <a:cs typeface="Arial" pitchFamily="34" charset="0"/>
              </a:rPr>
              <a:t> </a:t>
            </a:r>
            <a:r>
              <a:rPr lang="en-US" sz="2400" dirty="0" err="1">
                <a:latin typeface="Arial" pitchFamily="34" charset="0"/>
                <a:cs typeface="Arial" pitchFamily="34" charset="0"/>
              </a:rPr>
              <a:t>hợp</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bẩm</a:t>
            </a:r>
            <a:r>
              <a:rPr lang="en-US" sz="2400" dirty="0">
                <a:latin typeface="Arial" pitchFamily="34" charset="0"/>
                <a:cs typeface="Arial" pitchFamily="34" charset="0"/>
              </a:rPr>
              <a:t> </a:t>
            </a:r>
            <a:r>
              <a:rPr lang="en-US" sz="2400" dirty="0" err="1">
                <a:latin typeface="Arial" pitchFamily="34" charset="0"/>
                <a:cs typeface="Arial" pitchFamily="34" charset="0"/>
              </a:rPr>
              <a:t>sinh</a:t>
            </a:r>
            <a:r>
              <a:rPr lang="en-US" sz="2400" dirty="0">
                <a:latin typeface="Arial" pitchFamily="34" charset="0"/>
                <a:cs typeface="Arial" pitchFamily="34" charset="0"/>
              </a:rPr>
              <a:t>, </a:t>
            </a:r>
            <a:r>
              <a:rPr lang="en-US" sz="2400" dirty="0" err="1">
                <a:latin typeface="Arial" pitchFamily="34" charset="0"/>
                <a:cs typeface="Arial" pitchFamily="34" charset="0"/>
              </a:rPr>
              <a:t>đã</a:t>
            </a:r>
            <a:r>
              <a:rPr lang="en-US" sz="2400" dirty="0">
                <a:latin typeface="Arial" pitchFamily="34" charset="0"/>
                <a:cs typeface="Arial" pitchFamily="34" charset="0"/>
              </a:rPr>
              <a:t> </a:t>
            </a:r>
            <a:r>
              <a:rPr lang="en-US" sz="2400" dirty="0" err="1">
                <a:latin typeface="Arial" pitchFamily="34" charset="0"/>
                <a:cs typeface="Arial" pitchFamily="34" charset="0"/>
              </a:rPr>
              <a:t>phân</a:t>
            </a:r>
            <a:r>
              <a:rPr lang="en-US" sz="2400" dirty="0">
                <a:latin typeface="Arial" pitchFamily="34" charset="0"/>
                <a:cs typeface="Arial" pitchFamily="34" charset="0"/>
              </a:rPr>
              <a:t> </a:t>
            </a:r>
            <a:r>
              <a:rPr lang="en-US" sz="2400" dirty="0" err="1">
                <a:latin typeface="Arial" pitchFamily="34" charset="0"/>
                <a:cs typeface="Arial" pitchFamily="34" charset="0"/>
              </a:rPr>
              <a:t>khối</a:t>
            </a:r>
            <a:r>
              <a:rPr lang="en-US" sz="2400" dirty="0">
                <a:latin typeface="Arial" pitchFamily="34" charset="0"/>
                <a:cs typeface="Arial" pitchFamily="34" charset="0"/>
              </a:rPr>
              <a:t> </a:t>
            </a:r>
            <a:r>
              <a:rPr lang="en-US" sz="2400" dirty="0" err="1">
                <a:latin typeface="Arial" pitchFamily="34" charset="0"/>
                <a:cs typeface="Arial" pitchFamily="34" charset="0"/>
              </a:rPr>
              <a:t>này</a:t>
            </a:r>
            <a:r>
              <a:rPr lang="en-US" sz="2400" dirty="0">
                <a:latin typeface="Arial" pitchFamily="34" charset="0"/>
                <a:cs typeface="Arial" pitchFamily="34" charset="0"/>
              </a:rPr>
              <a:t> </a:t>
            </a:r>
            <a:r>
              <a:rPr lang="en-US" sz="2400" dirty="0" err="1">
                <a:latin typeface="Arial" pitchFamily="34" charset="0"/>
                <a:cs typeface="Arial" pitchFamily="34" charset="0"/>
              </a:rPr>
              <a:t>ra</a:t>
            </a:r>
            <a:r>
              <a:rPr lang="en-US" sz="2400" dirty="0">
                <a:latin typeface="Arial" pitchFamily="34" charset="0"/>
                <a:cs typeface="Arial" pitchFamily="34" charset="0"/>
              </a:rPr>
              <a:t> </a:t>
            </a:r>
            <a:r>
              <a:rPr lang="en-US" sz="2400" dirty="0" err="1">
                <a:latin typeface="Arial" pitchFamily="34" charset="0"/>
                <a:cs typeface="Arial" pitchFamily="34" charset="0"/>
              </a:rPr>
              <a:t>làm</a:t>
            </a:r>
            <a:r>
              <a:rPr lang="en-US" sz="2400" dirty="0">
                <a:latin typeface="Arial" pitchFamily="34" charset="0"/>
                <a:cs typeface="Arial" pitchFamily="34" charset="0"/>
              </a:rPr>
              <a:t> 4 </a:t>
            </a:r>
            <a:r>
              <a:rPr lang="en-US" sz="2400" dirty="0" err="1">
                <a:latin typeface="Arial" pitchFamily="34" charset="0"/>
                <a:cs typeface="Arial" pitchFamily="34" charset="0"/>
              </a:rPr>
              <a:t>độ</a:t>
            </a:r>
            <a:r>
              <a:rPr lang="en-US" sz="2400" dirty="0">
                <a:latin typeface="Arial" pitchFamily="34" charset="0"/>
                <a:cs typeface="Arial" pitchFamily="34" charset="0"/>
              </a:rPr>
              <a:t>:</a:t>
            </a:r>
          </a:p>
          <a:p>
            <a:pPr lvl="0">
              <a:buFont typeface="Wingdings" pitchFamily="2" charset="2"/>
              <a:buChar char="v"/>
            </a:pPr>
            <a:r>
              <a:rPr lang="en-US" sz="2400" dirty="0" err="1">
                <a:latin typeface="Arial" pitchFamily="34" charset="0"/>
                <a:cs typeface="Arial" pitchFamily="34" charset="0"/>
              </a:rPr>
              <a:t>Độ</a:t>
            </a:r>
            <a:r>
              <a:rPr lang="en-US" sz="2400" dirty="0">
                <a:latin typeface="Arial" pitchFamily="34" charset="0"/>
                <a:cs typeface="Arial" pitchFamily="34" charset="0"/>
              </a:rPr>
              <a:t> 1: </a:t>
            </a:r>
            <a:r>
              <a:rPr lang="en-US" sz="2400" dirty="0" err="1">
                <a:latin typeface="Arial" pitchFamily="34" charset="0"/>
                <a:cs typeface="Arial" pitchFamily="34" charset="0"/>
              </a:rPr>
              <a:t>khối</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giới</a:t>
            </a:r>
            <a:r>
              <a:rPr lang="en-US" sz="2400" dirty="0">
                <a:latin typeface="Arial" pitchFamily="34" charset="0"/>
                <a:cs typeface="Arial" pitchFamily="34" charset="0"/>
              </a:rPr>
              <a:t> </a:t>
            </a:r>
            <a:r>
              <a:rPr lang="en-US" sz="2400" dirty="0" err="1">
                <a:latin typeface="Arial" pitchFamily="34" charset="0"/>
                <a:cs typeface="Arial" pitchFamily="34" charset="0"/>
              </a:rPr>
              <a:t>hạn</a:t>
            </a:r>
            <a:r>
              <a:rPr lang="en-US" sz="2400" dirty="0">
                <a:latin typeface="Arial" pitchFamily="34" charset="0"/>
                <a:cs typeface="Arial" pitchFamily="34" charset="0"/>
              </a:rPr>
              <a:t> ở 1 </a:t>
            </a:r>
            <a:r>
              <a:rPr lang="en-US" sz="2400" dirty="0" err="1">
                <a:latin typeface="Arial" pitchFamily="34" charset="0"/>
                <a:cs typeface="Arial" pitchFamily="34" charset="0"/>
              </a:rPr>
              <a:t>góc</a:t>
            </a:r>
            <a:r>
              <a:rPr lang="en-US" sz="2400" dirty="0">
                <a:latin typeface="Arial" pitchFamily="34" charset="0"/>
                <a:cs typeface="Arial" pitchFamily="34" charset="0"/>
              </a:rPr>
              <a:t> </a:t>
            </a:r>
            <a:r>
              <a:rPr lang="en-US" sz="2400" dirty="0" err="1">
                <a:latin typeface="Arial" pitchFamily="34" charset="0"/>
                <a:cs typeface="Arial" pitchFamily="34" charset="0"/>
              </a:rPr>
              <a:t>phần</a:t>
            </a:r>
            <a:r>
              <a:rPr lang="en-US" sz="2400" dirty="0">
                <a:latin typeface="Arial" pitchFamily="34" charset="0"/>
                <a:cs typeface="Arial" pitchFamily="34" charset="0"/>
              </a:rPr>
              <a:t> </a:t>
            </a:r>
            <a:r>
              <a:rPr lang="en-US" sz="2400" dirty="0" err="1">
                <a:latin typeface="Arial" pitchFamily="34" charset="0"/>
                <a:cs typeface="Arial" pitchFamily="34" charset="0"/>
              </a:rPr>
              <a:t>từ</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smtClean="0">
                <a:latin typeface="Arial" pitchFamily="34" charset="0"/>
                <a:cs typeface="Arial" pitchFamily="34" charset="0"/>
              </a:rPr>
              <a:t>nhĩ</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pPr lvl="0">
              <a:buFont typeface="Wingdings" pitchFamily="2" charset="2"/>
              <a:buChar char="v"/>
            </a:pPr>
            <a:r>
              <a:rPr lang="en-US" sz="2400" dirty="0" err="1">
                <a:latin typeface="Arial" pitchFamily="34" charset="0"/>
                <a:cs typeface="Arial" pitchFamily="34" charset="0"/>
              </a:rPr>
              <a:t>Độ</a:t>
            </a:r>
            <a:r>
              <a:rPr lang="en-US" sz="2400" dirty="0">
                <a:latin typeface="Arial" pitchFamily="34" charset="0"/>
                <a:cs typeface="Arial" pitchFamily="34" charset="0"/>
              </a:rPr>
              <a:t> 2: </a:t>
            </a:r>
            <a:r>
              <a:rPr lang="en-US" sz="2400" dirty="0" err="1">
                <a:latin typeface="Arial" pitchFamily="34" charset="0"/>
                <a:cs typeface="Arial" pitchFamily="34" charset="0"/>
              </a:rPr>
              <a:t>khối</a:t>
            </a:r>
            <a:r>
              <a:rPr lang="en-US" sz="2400" dirty="0">
                <a:latin typeface="Arial" pitchFamily="34" charset="0"/>
                <a:cs typeface="Arial" pitchFamily="34" charset="0"/>
              </a:rPr>
              <a:t> </a:t>
            </a:r>
            <a:r>
              <a:rPr lang="en-US" sz="2400" dirty="0" err="1">
                <a:latin typeface="Arial" pitchFamily="34" charset="0"/>
                <a:cs typeface="Arial" pitchFamily="34" charset="0"/>
              </a:rPr>
              <a:t>lan</a:t>
            </a:r>
            <a:r>
              <a:rPr lang="en-US" sz="2400" dirty="0">
                <a:latin typeface="Arial" pitchFamily="34" charset="0"/>
                <a:cs typeface="Arial" pitchFamily="34" charset="0"/>
              </a:rPr>
              <a:t> </a:t>
            </a:r>
            <a:r>
              <a:rPr lang="en-US" sz="2400" dirty="0" err="1">
                <a:latin typeface="Arial" pitchFamily="34" charset="0"/>
                <a:cs typeface="Arial" pitchFamily="34" charset="0"/>
              </a:rPr>
              <a:t>ra</a:t>
            </a:r>
            <a:r>
              <a:rPr lang="en-US" sz="2400" dirty="0">
                <a:latin typeface="Arial" pitchFamily="34" charset="0"/>
                <a:cs typeface="Arial" pitchFamily="34" charset="0"/>
              </a:rPr>
              <a:t> </a:t>
            </a:r>
            <a:r>
              <a:rPr lang="en-US" sz="2400" dirty="0" err="1">
                <a:latin typeface="Arial" pitchFamily="34" charset="0"/>
                <a:cs typeface="Arial" pitchFamily="34" charset="0"/>
              </a:rPr>
              <a:t>hơn</a:t>
            </a:r>
            <a:r>
              <a:rPr lang="en-US" sz="2400" dirty="0">
                <a:latin typeface="Arial" pitchFamily="34" charset="0"/>
                <a:cs typeface="Arial" pitchFamily="34" charset="0"/>
              </a:rPr>
              <a:t> ¼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nhĩ</a:t>
            </a:r>
            <a:r>
              <a:rPr lang="en-US" sz="2400" dirty="0">
                <a:latin typeface="Arial" pitchFamily="34" charset="0"/>
                <a:cs typeface="Arial" pitchFamily="34" charset="0"/>
              </a:rPr>
              <a:t> </a:t>
            </a:r>
            <a:r>
              <a:rPr lang="en-US" sz="2400" dirty="0" err="1">
                <a:latin typeface="Arial" pitchFamily="34" charset="0"/>
                <a:cs typeface="Arial" pitchFamily="34" charset="0"/>
              </a:rPr>
              <a:t>nhưng</a:t>
            </a:r>
            <a:r>
              <a:rPr lang="en-US" sz="2400" dirty="0">
                <a:latin typeface="Arial" pitchFamily="34" charset="0"/>
                <a:cs typeface="Arial" pitchFamily="34" charset="0"/>
              </a:rPr>
              <a:t> </a:t>
            </a:r>
            <a:r>
              <a:rPr lang="en-US" sz="2400" dirty="0" err="1">
                <a:latin typeface="Arial" pitchFamily="34" charset="0"/>
                <a:cs typeface="Arial" pitchFamily="34" charset="0"/>
              </a:rPr>
              <a:t>chưa</a:t>
            </a:r>
            <a:r>
              <a:rPr lang="en-US" sz="2400" dirty="0">
                <a:latin typeface="Arial" pitchFamily="34" charset="0"/>
                <a:cs typeface="Arial" pitchFamily="34" charset="0"/>
              </a:rPr>
              <a:t> </a:t>
            </a:r>
            <a:r>
              <a:rPr lang="en-US" sz="2400" dirty="0" err="1">
                <a:latin typeface="Arial" pitchFamily="34" charset="0"/>
                <a:cs typeface="Arial" pitchFamily="34" charset="0"/>
              </a:rPr>
              <a:t>lan</a:t>
            </a:r>
            <a:r>
              <a:rPr lang="en-US" sz="2400" dirty="0">
                <a:latin typeface="Arial" pitchFamily="34" charset="0"/>
                <a:cs typeface="Arial" pitchFamily="34" charset="0"/>
              </a:rPr>
              <a:t> </a:t>
            </a:r>
            <a:r>
              <a:rPr lang="en-US" sz="2400" dirty="0" err="1">
                <a:latin typeface="Arial" pitchFamily="34" charset="0"/>
                <a:cs typeface="Arial" pitchFamily="34" charset="0"/>
              </a:rPr>
              <a:t>vào</a:t>
            </a:r>
            <a:r>
              <a:rPr lang="en-US" sz="2400" dirty="0">
                <a:latin typeface="Arial" pitchFamily="34" charset="0"/>
                <a:cs typeface="Arial" pitchFamily="34" charset="0"/>
              </a:rPr>
              <a:t> </a:t>
            </a:r>
            <a:r>
              <a:rPr lang="en-US" sz="2400" dirty="0" err="1">
                <a:latin typeface="Arial" pitchFamily="34" charset="0"/>
                <a:cs typeface="Arial" pitchFamily="34" charset="0"/>
              </a:rPr>
              <a:t>xương</a:t>
            </a:r>
            <a:r>
              <a:rPr lang="en-US" sz="2400" dirty="0">
                <a:latin typeface="Arial" pitchFamily="34" charset="0"/>
                <a:cs typeface="Arial" pitchFamily="34" charset="0"/>
              </a:rPr>
              <a:t> </a:t>
            </a:r>
            <a:r>
              <a:rPr lang="en-US" sz="2400" dirty="0" smtClean="0">
                <a:latin typeface="Arial" pitchFamily="34" charset="0"/>
                <a:cs typeface="Arial" pitchFamily="34" charset="0"/>
              </a:rPr>
              <a:t>con.</a:t>
            </a:r>
            <a:endParaRPr lang="en-US" sz="2400" dirty="0">
              <a:latin typeface="Arial" pitchFamily="34" charset="0"/>
              <a:cs typeface="Arial" pitchFamily="34" charset="0"/>
            </a:endParaRPr>
          </a:p>
          <a:p>
            <a:pPr lvl="0">
              <a:buFont typeface="Wingdings" pitchFamily="2" charset="2"/>
              <a:buChar char="v"/>
            </a:pPr>
            <a:r>
              <a:rPr lang="en-US" sz="2400" dirty="0" err="1">
                <a:latin typeface="Arial" pitchFamily="34" charset="0"/>
                <a:cs typeface="Arial" pitchFamily="34" charset="0"/>
              </a:rPr>
              <a:t>Độ</a:t>
            </a:r>
            <a:r>
              <a:rPr lang="en-US" sz="2400" dirty="0">
                <a:latin typeface="Arial" pitchFamily="34" charset="0"/>
                <a:cs typeface="Arial" pitchFamily="34" charset="0"/>
              </a:rPr>
              <a:t> 3: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tích</a:t>
            </a:r>
            <a:r>
              <a:rPr lang="en-US" sz="2400" dirty="0">
                <a:latin typeface="Arial" pitchFamily="34" charset="0"/>
                <a:cs typeface="Arial" pitchFamily="34" charset="0"/>
              </a:rPr>
              <a:t> </a:t>
            </a:r>
            <a:r>
              <a:rPr lang="en-US" sz="2400" dirty="0" err="1">
                <a:latin typeface="Arial" pitchFamily="34" charset="0"/>
                <a:cs typeface="Arial" pitchFamily="34" charset="0"/>
              </a:rPr>
              <a:t>lan</a:t>
            </a:r>
            <a:r>
              <a:rPr lang="en-US" sz="2400" dirty="0">
                <a:latin typeface="Arial" pitchFamily="34" charset="0"/>
                <a:cs typeface="Arial" pitchFamily="34" charset="0"/>
              </a:rPr>
              <a:t> </a:t>
            </a:r>
            <a:r>
              <a:rPr lang="en-US" sz="2400" dirty="0" err="1">
                <a:latin typeface="Arial" pitchFamily="34" charset="0"/>
                <a:cs typeface="Arial" pitchFamily="34" charset="0"/>
              </a:rPr>
              <a:t>tới</a:t>
            </a:r>
            <a:r>
              <a:rPr lang="en-US" sz="2400" dirty="0">
                <a:latin typeface="Arial" pitchFamily="34" charset="0"/>
                <a:cs typeface="Arial" pitchFamily="34" charset="0"/>
              </a:rPr>
              <a:t> </a:t>
            </a:r>
            <a:r>
              <a:rPr lang="en-US" sz="2400" dirty="0" err="1">
                <a:latin typeface="Arial" pitchFamily="34" charset="0"/>
                <a:cs typeface="Arial" pitchFamily="34" charset="0"/>
              </a:rPr>
              <a:t>xương</a:t>
            </a:r>
            <a:r>
              <a:rPr lang="en-US" sz="2400" dirty="0">
                <a:latin typeface="Arial" pitchFamily="34" charset="0"/>
                <a:cs typeface="Arial" pitchFamily="34" charset="0"/>
              </a:rPr>
              <a:t> </a:t>
            </a:r>
            <a:r>
              <a:rPr lang="en-US" sz="2400" dirty="0" smtClean="0">
                <a:latin typeface="Arial" pitchFamily="34" charset="0"/>
                <a:cs typeface="Arial" pitchFamily="34" charset="0"/>
              </a:rPr>
              <a:t>con.</a:t>
            </a:r>
            <a:endParaRPr lang="en-US" sz="2400" dirty="0">
              <a:latin typeface="Arial" pitchFamily="34" charset="0"/>
              <a:cs typeface="Arial" pitchFamily="34" charset="0"/>
            </a:endParaRPr>
          </a:p>
          <a:p>
            <a:pPr lvl="0">
              <a:buFont typeface="Wingdings" pitchFamily="2" charset="2"/>
              <a:buChar char="v"/>
            </a:pPr>
            <a:r>
              <a:rPr lang="en-US" sz="2400" dirty="0" err="1">
                <a:latin typeface="Arial" pitchFamily="34" charset="0"/>
                <a:cs typeface="Arial" pitchFamily="34" charset="0"/>
              </a:rPr>
              <a:t>Độ</a:t>
            </a:r>
            <a:r>
              <a:rPr lang="en-US" sz="2400" dirty="0">
                <a:latin typeface="Arial" pitchFamily="34" charset="0"/>
                <a:cs typeface="Arial" pitchFamily="34" charset="0"/>
              </a:rPr>
              <a:t> 4: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tích</a:t>
            </a:r>
            <a:r>
              <a:rPr lang="en-US" sz="2400" dirty="0">
                <a:latin typeface="Arial" pitchFamily="34" charset="0"/>
                <a:cs typeface="Arial" pitchFamily="34" charset="0"/>
              </a:rPr>
              <a:t> </a:t>
            </a:r>
            <a:r>
              <a:rPr lang="en-US" sz="2400" dirty="0" err="1">
                <a:latin typeface="Arial" pitchFamily="34" charset="0"/>
                <a:cs typeface="Arial" pitchFamily="34" charset="0"/>
              </a:rPr>
              <a:t>lan</a:t>
            </a:r>
            <a:r>
              <a:rPr lang="en-US" sz="2400" dirty="0">
                <a:latin typeface="Arial" pitchFamily="34" charset="0"/>
                <a:cs typeface="Arial" pitchFamily="34" charset="0"/>
              </a:rPr>
              <a:t> </a:t>
            </a:r>
            <a:r>
              <a:rPr lang="en-US" sz="2400" dirty="0" err="1">
                <a:latin typeface="Arial" pitchFamily="34" charset="0"/>
                <a:cs typeface="Arial" pitchFamily="34" charset="0"/>
              </a:rPr>
              <a:t>vào</a:t>
            </a:r>
            <a:r>
              <a:rPr lang="en-US" sz="2400" dirty="0">
                <a:latin typeface="Arial" pitchFamily="34" charset="0"/>
                <a:cs typeface="Arial" pitchFamily="34" charset="0"/>
              </a:rPr>
              <a:t> </a:t>
            </a:r>
            <a:r>
              <a:rPr lang="en-US" sz="2400" dirty="0" err="1">
                <a:latin typeface="Arial" pitchFamily="34" charset="0"/>
                <a:cs typeface="Arial" pitchFamily="34" charset="0"/>
              </a:rPr>
              <a:t>xương</a:t>
            </a:r>
            <a:r>
              <a:rPr lang="en-US" sz="2400" dirty="0">
                <a:latin typeface="Arial" pitchFamily="34" charset="0"/>
                <a:cs typeface="Arial" pitchFamily="34" charset="0"/>
              </a:rPr>
              <a:t> </a:t>
            </a:r>
            <a:r>
              <a:rPr lang="en-US" sz="2400" dirty="0" err="1" smtClean="0">
                <a:latin typeface="Arial" pitchFamily="34" charset="0"/>
                <a:cs typeface="Arial" pitchFamily="34" charset="0"/>
              </a:rPr>
              <a:t>chũm</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err="1">
                <a:latin typeface="Arial" pitchFamily="34" charset="0"/>
                <a:cs typeface="Arial" pitchFamily="34" charset="0"/>
              </a:rPr>
              <a:t>Chẩn</a:t>
            </a:r>
            <a:r>
              <a:rPr lang="en-US" sz="3600" dirty="0">
                <a:latin typeface="Arial" pitchFamily="34" charset="0"/>
                <a:cs typeface="Arial" pitchFamily="34" charset="0"/>
              </a:rPr>
              <a:t> </a:t>
            </a:r>
            <a:r>
              <a:rPr lang="en-US" sz="3600" dirty="0" err="1">
                <a:latin typeface="Arial" pitchFamily="34" charset="0"/>
                <a:cs typeface="Arial" pitchFamily="34" charset="0"/>
              </a:rPr>
              <a:t>đoán</a:t>
            </a:r>
            <a:r>
              <a:rPr lang="en-US" sz="3600" dirty="0">
                <a:latin typeface="Arial" pitchFamily="34" charset="0"/>
                <a:cs typeface="Arial" pitchFamily="34" charset="0"/>
              </a:rPr>
              <a:t> </a:t>
            </a:r>
            <a:r>
              <a:rPr lang="en-US" sz="3600" dirty="0" err="1">
                <a:latin typeface="Arial" pitchFamily="34" charset="0"/>
                <a:cs typeface="Arial" pitchFamily="34" charset="0"/>
              </a:rPr>
              <a:t>Cholesteatoma</a:t>
            </a:r>
            <a:r>
              <a:rPr lang="en-US" sz="3600" dirty="0">
                <a:latin typeface="Arial" pitchFamily="34" charset="0"/>
                <a:cs typeface="Arial" pitchFamily="34" charset="0"/>
              </a:rPr>
              <a:t> </a:t>
            </a:r>
            <a:r>
              <a:rPr lang="en-US" sz="3600" dirty="0" err="1">
                <a:latin typeface="Arial" pitchFamily="34" charset="0"/>
                <a:cs typeface="Arial" pitchFamily="34" charset="0"/>
              </a:rPr>
              <a:t>bẩm</a:t>
            </a:r>
            <a:r>
              <a:rPr lang="en-US" sz="3600" dirty="0">
                <a:latin typeface="Arial" pitchFamily="34" charset="0"/>
                <a:cs typeface="Arial" pitchFamily="34" charset="0"/>
              </a:rPr>
              <a:t> </a:t>
            </a:r>
            <a:r>
              <a:rPr lang="en-US" sz="3600" dirty="0" err="1">
                <a:latin typeface="Arial" pitchFamily="34" charset="0"/>
                <a:cs typeface="Arial" pitchFamily="34" charset="0"/>
              </a:rPr>
              <a:t>sinh</a:t>
            </a:r>
            <a:endParaRPr lang="en-US" sz="3600" dirty="0"/>
          </a:p>
        </p:txBody>
      </p:sp>
    </p:spTree>
    <p:extLst>
      <p:ext uri="{BB962C8B-B14F-4D97-AF65-F5344CB8AC3E}">
        <p14:creationId xmlns:p14="http://schemas.microsoft.com/office/powerpoint/2010/main" val="37239547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just">
              <a:buNone/>
            </a:pPr>
            <a:r>
              <a:rPr lang="en-US" dirty="0" smtClean="0">
                <a:latin typeface="Arial" pitchFamily="34" charset="0"/>
                <a:cs typeface="Arial" pitchFamily="34" charset="0"/>
              </a:rPr>
              <a:t>        Theo </a:t>
            </a:r>
            <a:r>
              <a:rPr lang="en-US" sz="2400" dirty="0" err="1">
                <a:latin typeface="Arial" pitchFamily="34" charset="0"/>
                <a:cs typeface="Arial" pitchFamily="34" charset="0"/>
              </a:rPr>
              <a:t>nghiên</a:t>
            </a:r>
            <a:r>
              <a:rPr lang="en-US" sz="2400" dirty="0">
                <a:latin typeface="Arial" pitchFamily="34" charset="0"/>
                <a:cs typeface="Arial" pitchFamily="34" charset="0"/>
              </a:rPr>
              <a:t> </a:t>
            </a:r>
            <a:r>
              <a:rPr lang="en-US" sz="2400" dirty="0" err="1">
                <a:latin typeface="Arial" pitchFamily="34" charset="0"/>
                <a:cs typeface="Arial" pitchFamily="34" charset="0"/>
              </a:rPr>
              <a:t>cứu</a:t>
            </a:r>
            <a:r>
              <a:rPr lang="en-US" sz="2400" dirty="0">
                <a:latin typeface="Arial" pitchFamily="34" charset="0"/>
                <a:cs typeface="Arial" pitchFamily="34" charset="0"/>
              </a:rPr>
              <a:t> </a:t>
            </a:r>
            <a:r>
              <a:rPr lang="en-US" sz="2400" dirty="0" err="1">
                <a:latin typeface="Arial" pitchFamily="34" charset="0"/>
                <a:cs typeface="Arial" pitchFamily="34" charset="0"/>
              </a:rPr>
              <a:t>của</a:t>
            </a:r>
            <a:r>
              <a:rPr lang="en-US" sz="2400" dirty="0">
                <a:latin typeface="Arial" pitchFamily="34" charset="0"/>
                <a:cs typeface="Arial" pitchFamily="34" charset="0"/>
              </a:rPr>
              <a:t> </a:t>
            </a:r>
            <a:r>
              <a:rPr lang="en-US" sz="2400" dirty="0" err="1" smtClean="0">
                <a:latin typeface="Arial" pitchFamily="34" charset="0"/>
                <a:cs typeface="Arial" pitchFamily="34" charset="0"/>
              </a:rPr>
              <a:t>Gs</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Nguyễn</a:t>
            </a:r>
            <a:r>
              <a:rPr lang="en-US" sz="2400" dirty="0" smtClean="0">
                <a:latin typeface="Arial" pitchFamily="34" charset="0"/>
                <a:cs typeface="Arial" pitchFamily="34" charset="0"/>
              </a:rPr>
              <a:t> </a:t>
            </a:r>
            <a:r>
              <a:rPr lang="en-US" sz="2400" dirty="0" err="1">
                <a:latin typeface="Arial" pitchFamily="34" charset="0"/>
                <a:cs typeface="Arial" pitchFamily="34" charset="0"/>
              </a:rPr>
              <a:t>Tấn</a:t>
            </a:r>
            <a:r>
              <a:rPr lang="en-US" sz="2400" dirty="0">
                <a:latin typeface="Arial" pitchFamily="34" charset="0"/>
                <a:cs typeface="Arial" pitchFamily="34" charset="0"/>
              </a:rPr>
              <a:t> </a:t>
            </a:r>
            <a:r>
              <a:rPr lang="en-US" sz="2400" dirty="0" err="1">
                <a:latin typeface="Arial" pitchFamily="34" charset="0"/>
                <a:cs typeface="Arial" pitchFamily="34" charset="0"/>
              </a:rPr>
              <a:t>Phong</a:t>
            </a:r>
            <a:r>
              <a:rPr lang="en-US" sz="2400" dirty="0">
                <a:latin typeface="Arial" pitchFamily="34" charset="0"/>
                <a:cs typeface="Arial" pitchFamily="34" charset="0"/>
              </a:rPr>
              <a:t> </a:t>
            </a:r>
            <a:r>
              <a:rPr lang="en-US" sz="2400" dirty="0" err="1">
                <a:latin typeface="Arial" pitchFamily="34" charset="0"/>
                <a:cs typeface="Arial" pitchFamily="34" charset="0"/>
              </a:rPr>
              <a:t>nghiên</a:t>
            </a:r>
            <a:r>
              <a:rPr lang="en-US" sz="2400" dirty="0">
                <a:latin typeface="Arial" pitchFamily="34" charset="0"/>
                <a:cs typeface="Arial" pitchFamily="34" charset="0"/>
              </a:rPr>
              <a:t> </a:t>
            </a:r>
            <a:r>
              <a:rPr lang="en-US" sz="2400" dirty="0" err="1">
                <a:latin typeface="Arial" pitchFamily="34" charset="0"/>
                <a:cs typeface="Arial" pitchFamily="34" charset="0"/>
              </a:rPr>
              <a:t>cứu</a:t>
            </a:r>
            <a:r>
              <a:rPr lang="en-US" sz="2400" dirty="0">
                <a:latin typeface="Arial" pitchFamily="34" charset="0"/>
                <a:cs typeface="Arial" pitchFamily="34" charset="0"/>
              </a:rPr>
              <a:t> 37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nhân</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nguyên</a:t>
            </a:r>
            <a:r>
              <a:rPr lang="en-US" sz="2400" dirty="0">
                <a:latin typeface="Arial" pitchFamily="34" charset="0"/>
                <a:cs typeface="Arial" pitchFamily="34" charset="0"/>
              </a:rPr>
              <a:t> </a:t>
            </a:r>
            <a:r>
              <a:rPr lang="en-US" sz="2400" dirty="0" err="1">
                <a:latin typeface="Arial" pitchFamily="34" charset="0"/>
                <a:cs typeface="Arial" pitchFamily="34" charset="0"/>
              </a:rPr>
              <a:t>phát</a:t>
            </a:r>
            <a:r>
              <a:rPr lang="en-US" sz="2400" dirty="0">
                <a:latin typeface="Arial" pitchFamily="34" charset="0"/>
                <a:cs typeface="Arial" pitchFamily="34" charset="0"/>
              </a:rPr>
              <a:t> </a:t>
            </a:r>
            <a:r>
              <a:rPr lang="en-US" sz="2400" dirty="0" err="1">
                <a:latin typeface="Arial" pitchFamily="34" charset="0"/>
                <a:cs typeface="Arial" pitchFamily="34" charset="0"/>
              </a:rPr>
              <a:t>tại</a:t>
            </a:r>
            <a:r>
              <a:rPr lang="en-US" sz="2400" dirty="0">
                <a:latin typeface="Arial" pitchFamily="34" charset="0"/>
                <a:cs typeface="Arial" pitchFamily="34" charset="0"/>
              </a:rPr>
              <a:t> </a:t>
            </a:r>
            <a:r>
              <a:rPr lang="en-US" sz="2400" dirty="0" err="1">
                <a:latin typeface="Arial" pitchFamily="34" charset="0"/>
                <a:cs typeface="Arial" pitchFamily="34" charset="0"/>
              </a:rPr>
              <a:t>viện</a:t>
            </a:r>
            <a:r>
              <a:rPr lang="en-US" sz="2400" dirty="0">
                <a:latin typeface="Arial" pitchFamily="34" charset="0"/>
                <a:cs typeface="Arial" pitchFamily="34" charset="0"/>
              </a:rPr>
              <a:t> TMH TW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viện</a:t>
            </a:r>
            <a:r>
              <a:rPr lang="en-US" sz="2400" dirty="0">
                <a:latin typeface="Arial" pitchFamily="34" charset="0"/>
                <a:cs typeface="Arial" pitchFamily="34" charset="0"/>
              </a:rPr>
              <a:t> </a:t>
            </a:r>
            <a:r>
              <a:rPr lang="en-US" sz="2400" dirty="0" err="1">
                <a:latin typeface="Arial" pitchFamily="34" charset="0"/>
                <a:cs typeface="Arial" pitchFamily="34" charset="0"/>
              </a:rPr>
              <a:t>Việt</a:t>
            </a:r>
            <a:r>
              <a:rPr lang="en-US" sz="2400" dirty="0">
                <a:latin typeface="Arial" pitchFamily="34" charset="0"/>
                <a:cs typeface="Arial" pitchFamily="34" charset="0"/>
              </a:rPr>
              <a:t> Nam Cuba, </a:t>
            </a:r>
            <a:r>
              <a:rPr lang="en-US" sz="2400" dirty="0" err="1">
                <a:latin typeface="Arial" pitchFamily="34" charset="0"/>
                <a:cs typeface="Arial" pitchFamily="34" charset="0"/>
              </a:rPr>
              <a:t>các</a:t>
            </a:r>
            <a:r>
              <a:rPr lang="en-US" sz="2400" dirty="0">
                <a:latin typeface="Arial" pitchFamily="34" charset="0"/>
                <a:cs typeface="Arial" pitchFamily="34" charset="0"/>
              </a:rPr>
              <a:t> </a:t>
            </a:r>
            <a:r>
              <a:rPr lang="en-US" sz="2400" dirty="0" err="1">
                <a:latin typeface="Arial" pitchFamily="34" charset="0"/>
                <a:cs typeface="Arial" pitchFamily="34" charset="0"/>
              </a:rPr>
              <a:t>triệu</a:t>
            </a:r>
            <a:r>
              <a:rPr lang="en-US" sz="2400" dirty="0">
                <a:latin typeface="Arial" pitchFamily="34" charset="0"/>
                <a:cs typeface="Arial" pitchFamily="34" charset="0"/>
              </a:rPr>
              <a:t> </a:t>
            </a:r>
            <a:r>
              <a:rPr lang="en-US" sz="2400" dirty="0" err="1">
                <a:latin typeface="Arial" pitchFamily="34" charset="0"/>
                <a:cs typeface="Arial" pitchFamily="34" charset="0"/>
              </a:rPr>
              <a:t>chứng</a:t>
            </a:r>
            <a:r>
              <a:rPr lang="en-US" sz="2400" dirty="0">
                <a:latin typeface="Arial" pitchFamily="34" charset="0"/>
                <a:cs typeface="Arial" pitchFamily="34" charset="0"/>
              </a:rPr>
              <a:t> </a:t>
            </a:r>
            <a:r>
              <a:rPr lang="en-US" sz="2400" dirty="0" err="1">
                <a:latin typeface="Arial" pitchFamily="34" charset="0"/>
                <a:cs typeface="Arial" pitchFamily="34" charset="0"/>
              </a:rPr>
              <a:t>gặp</a:t>
            </a:r>
            <a:r>
              <a:rPr lang="en-US" sz="2400" dirty="0">
                <a:latin typeface="Arial" pitchFamily="34" charset="0"/>
                <a:cs typeface="Arial" pitchFamily="34" charset="0"/>
              </a:rPr>
              <a:t> </a:t>
            </a:r>
            <a:r>
              <a:rPr lang="en-US" sz="2400" dirty="0" err="1">
                <a:latin typeface="Arial" pitchFamily="34" charset="0"/>
                <a:cs typeface="Arial" pitchFamily="34" charset="0"/>
              </a:rPr>
              <a:t>là</a:t>
            </a:r>
            <a:r>
              <a:rPr lang="en-US" sz="2400" dirty="0">
                <a:latin typeface="Arial" pitchFamily="34" charset="0"/>
                <a:cs typeface="Arial" pitchFamily="34" charset="0"/>
              </a:rPr>
              <a:t>:</a:t>
            </a:r>
          </a:p>
          <a:p>
            <a:pPr marL="109728" indent="0">
              <a:buNone/>
            </a:pPr>
            <a:endParaRPr lang="en-US" dirty="0"/>
          </a:p>
        </p:txBody>
      </p:sp>
      <p:sp>
        <p:nvSpPr>
          <p:cNvPr id="3" name="Title 2"/>
          <p:cNvSpPr>
            <a:spLocks noGrp="1"/>
          </p:cNvSpPr>
          <p:nvPr>
            <p:ph type="title"/>
          </p:nvPr>
        </p:nvSpPr>
        <p:spPr/>
        <p:txBody>
          <a:bodyPr>
            <a:normAutofit/>
          </a:bodyPr>
          <a:lstStyle/>
          <a:p>
            <a:r>
              <a:rPr lang="en-US" sz="3600" dirty="0" err="1">
                <a:latin typeface="Arial" pitchFamily="34" charset="0"/>
                <a:cs typeface="Arial" pitchFamily="34" charset="0"/>
              </a:rPr>
              <a:t>Chẩn</a:t>
            </a:r>
            <a:r>
              <a:rPr lang="en-US" sz="3600" dirty="0">
                <a:latin typeface="Arial" pitchFamily="34" charset="0"/>
                <a:cs typeface="Arial" pitchFamily="34" charset="0"/>
              </a:rPr>
              <a:t> </a:t>
            </a:r>
            <a:r>
              <a:rPr lang="en-US" sz="3600" dirty="0" err="1">
                <a:latin typeface="Arial" pitchFamily="34" charset="0"/>
                <a:cs typeface="Arial" pitchFamily="34" charset="0"/>
              </a:rPr>
              <a:t>đoán</a:t>
            </a:r>
            <a:r>
              <a:rPr lang="en-US" sz="3600" dirty="0">
                <a:latin typeface="Arial" pitchFamily="34" charset="0"/>
                <a:cs typeface="Arial" pitchFamily="34" charset="0"/>
              </a:rPr>
              <a:t> </a:t>
            </a:r>
            <a:r>
              <a:rPr lang="en-US" sz="3600" dirty="0" err="1">
                <a:latin typeface="Arial" pitchFamily="34" charset="0"/>
                <a:cs typeface="Arial" pitchFamily="34" charset="0"/>
              </a:rPr>
              <a:t>Cholesteatoma</a:t>
            </a:r>
            <a:r>
              <a:rPr lang="en-US" sz="3600" dirty="0">
                <a:latin typeface="Arial" pitchFamily="34" charset="0"/>
                <a:cs typeface="Arial" pitchFamily="34" charset="0"/>
              </a:rPr>
              <a:t> </a:t>
            </a:r>
            <a:r>
              <a:rPr lang="en-US" sz="3600" dirty="0" err="1">
                <a:latin typeface="Arial" pitchFamily="34" charset="0"/>
                <a:cs typeface="Arial" pitchFamily="34" charset="0"/>
              </a:rPr>
              <a:t>bẩm</a:t>
            </a:r>
            <a:r>
              <a:rPr lang="en-US" sz="3600" dirty="0">
                <a:latin typeface="Arial" pitchFamily="34" charset="0"/>
                <a:cs typeface="Arial" pitchFamily="34" charset="0"/>
              </a:rPr>
              <a:t> </a:t>
            </a:r>
            <a:r>
              <a:rPr lang="en-US" sz="3600" dirty="0" err="1">
                <a:latin typeface="Arial" pitchFamily="34" charset="0"/>
                <a:cs typeface="Arial" pitchFamily="34" charset="0"/>
              </a:rPr>
              <a:t>sinh</a:t>
            </a:r>
            <a:endParaRPr lang="en-US" sz="3600" dirty="0"/>
          </a:p>
        </p:txBody>
      </p:sp>
      <p:graphicFrame>
        <p:nvGraphicFramePr>
          <p:cNvPr id="8" name="Table 7"/>
          <p:cNvGraphicFramePr>
            <a:graphicFrameLocks noGrp="1"/>
          </p:cNvGraphicFramePr>
          <p:nvPr>
            <p:extLst>
              <p:ext uri="{D42A27DB-BD31-4B8C-83A1-F6EECF244321}">
                <p14:modId xmlns:p14="http://schemas.microsoft.com/office/powerpoint/2010/main" val="41856818"/>
              </p:ext>
            </p:extLst>
          </p:nvPr>
        </p:nvGraphicFramePr>
        <p:xfrm>
          <a:off x="1828800" y="2743200"/>
          <a:ext cx="5435601" cy="3291840"/>
        </p:xfrm>
        <a:graphic>
          <a:graphicData uri="http://schemas.openxmlformats.org/drawingml/2006/table">
            <a:tbl>
              <a:tblPr firstRow="1" firstCol="1" bandRow="1">
                <a:tableStyleId>{5C22544A-7EE6-4342-B048-85BDC9FD1C3A}</a:tableStyleId>
              </a:tblPr>
              <a:tblGrid>
                <a:gridCol w="2819400"/>
                <a:gridCol w="1066800"/>
                <a:gridCol w="1549401"/>
              </a:tblGrid>
              <a:tr h="407080">
                <a:tc>
                  <a:txBody>
                    <a:bodyPr/>
                    <a:lstStyle/>
                    <a:p>
                      <a:pPr algn="ctr">
                        <a:lnSpc>
                          <a:spcPct val="150000"/>
                        </a:lnSpc>
                        <a:spcAft>
                          <a:spcPts val="0"/>
                        </a:spcAft>
                      </a:pPr>
                      <a:r>
                        <a:rPr lang="en-US" sz="2400" dirty="0" err="1">
                          <a:effectLst/>
                          <a:latin typeface="Arial" pitchFamily="34" charset="0"/>
                          <a:cs typeface="Arial" pitchFamily="34" charset="0"/>
                        </a:rPr>
                        <a:t>Triệu</a:t>
                      </a:r>
                      <a:r>
                        <a:rPr lang="en-US" sz="2400" dirty="0">
                          <a:effectLst/>
                          <a:latin typeface="Arial" pitchFamily="34" charset="0"/>
                          <a:cs typeface="Arial" pitchFamily="34" charset="0"/>
                        </a:rPr>
                        <a:t> </a:t>
                      </a:r>
                      <a:r>
                        <a:rPr lang="en-US" sz="2400" dirty="0" err="1">
                          <a:effectLst/>
                          <a:latin typeface="Arial" pitchFamily="34" charset="0"/>
                          <a:cs typeface="Arial" pitchFamily="34" charset="0"/>
                        </a:rPr>
                        <a:t>chứng</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cs typeface="Arial" pitchFamily="34" charset="0"/>
                        </a:rPr>
                        <a:t>n                              </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ea typeface="Calibri"/>
                          <a:cs typeface="Arial" pitchFamily="34" charset="0"/>
                        </a:rPr>
                        <a:t>%</a:t>
                      </a:r>
                      <a:endParaRPr lang="en-US" sz="2400" dirty="0">
                        <a:effectLst/>
                        <a:latin typeface="Arial" pitchFamily="34" charset="0"/>
                        <a:ea typeface="Calibri"/>
                        <a:cs typeface="Arial" pitchFamily="34" charset="0"/>
                      </a:endParaRPr>
                    </a:p>
                  </a:txBody>
                  <a:tcPr marL="68580" marR="68580" marT="0" marB="0"/>
                </a:tc>
              </a:tr>
              <a:tr h="407080">
                <a:tc>
                  <a:txBody>
                    <a:bodyPr/>
                    <a:lstStyle/>
                    <a:p>
                      <a:pPr algn="ctr">
                        <a:lnSpc>
                          <a:spcPct val="150000"/>
                        </a:lnSpc>
                        <a:spcAft>
                          <a:spcPts val="0"/>
                        </a:spcAft>
                      </a:pPr>
                      <a:r>
                        <a:rPr lang="en-US" sz="2400" dirty="0" err="1">
                          <a:effectLst/>
                          <a:latin typeface="Arial" pitchFamily="34" charset="0"/>
                          <a:cs typeface="Arial" pitchFamily="34" charset="0"/>
                        </a:rPr>
                        <a:t>Nghe</a:t>
                      </a:r>
                      <a:r>
                        <a:rPr lang="en-US" sz="2400" dirty="0">
                          <a:effectLst/>
                          <a:latin typeface="Arial" pitchFamily="34" charset="0"/>
                          <a:cs typeface="Arial" pitchFamily="34" charset="0"/>
                        </a:rPr>
                        <a:t> </a:t>
                      </a:r>
                      <a:r>
                        <a:rPr lang="en-US" sz="2400" dirty="0" err="1">
                          <a:effectLst/>
                          <a:latin typeface="Arial" pitchFamily="34" charset="0"/>
                          <a:cs typeface="Arial" pitchFamily="34" charset="0"/>
                        </a:rPr>
                        <a:t>kém</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cs typeface="Arial" pitchFamily="34" charset="0"/>
                        </a:rPr>
                        <a:t>37</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ea typeface="Calibri"/>
                          <a:cs typeface="Arial" pitchFamily="34" charset="0"/>
                        </a:rPr>
                        <a:t>100</a:t>
                      </a:r>
                      <a:endParaRPr lang="en-US" sz="2400" dirty="0">
                        <a:effectLst/>
                        <a:latin typeface="Arial" pitchFamily="34" charset="0"/>
                        <a:ea typeface="Calibri"/>
                        <a:cs typeface="Arial" pitchFamily="34" charset="0"/>
                      </a:endParaRPr>
                    </a:p>
                  </a:txBody>
                  <a:tcPr marL="68580" marR="68580" marT="0" marB="0"/>
                </a:tc>
              </a:tr>
              <a:tr h="407080">
                <a:tc>
                  <a:txBody>
                    <a:bodyPr/>
                    <a:lstStyle/>
                    <a:p>
                      <a:pPr algn="ctr">
                        <a:lnSpc>
                          <a:spcPct val="150000"/>
                        </a:lnSpc>
                        <a:spcAft>
                          <a:spcPts val="0"/>
                        </a:spcAft>
                      </a:pPr>
                      <a:r>
                        <a:rPr lang="en-US" sz="2400">
                          <a:effectLst/>
                          <a:latin typeface="Arial" pitchFamily="34" charset="0"/>
                          <a:cs typeface="Arial" pitchFamily="34" charset="0"/>
                        </a:rPr>
                        <a:t>Đau tai</a:t>
                      </a:r>
                      <a:endParaRPr lang="en-US" sz="240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cs typeface="Arial" pitchFamily="34" charset="0"/>
                        </a:rPr>
                        <a:t>8</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ea typeface="Calibri"/>
                          <a:cs typeface="Arial" pitchFamily="34" charset="0"/>
                        </a:rPr>
                        <a:t>21,62</a:t>
                      </a:r>
                      <a:endParaRPr lang="en-US" sz="2400" dirty="0">
                        <a:effectLst/>
                        <a:latin typeface="Arial" pitchFamily="34" charset="0"/>
                        <a:ea typeface="Calibri"/>
                        <a:cs typeface="Arial" pitchFamily="34" charset="0"/>
                      </a:endParaRPr>
                    </a:p>
                  </a:txBody>
                  <a:tcPr marL="68580" marR="68580" marT="0" marB="0"/>
                </a:tc>
              </a:tr>
              <a:tr h="407080">
                <a:tc>
                  <a:txBody>
                    <a:bodyPr/>
                    <a:lstStyle/>
                    <a:p>
                      <a:pPr algn="ctr">
                        <a:lnSpc>
                          <a:spcPct val="150000"/>
                        </a:lnSpc>
                        <a:spcAft>
                          <a:spcPts val="0"/>
                        </a:spcAft>
                      </a:pPr>
                      <a:r>
                        <a:rPr lang="en-US" sz="2400">
                          <a:effectLst/>
                          <a:latin typeface="Arial" pitchFamily="34" charset="0"/>
                          <a:cs typeface="Arial" pitchFamily="34" charset="0"/>
                        </a:rPr>
                        <a:t>liệt mặt</a:t>
                      </a:r>
                      <a:endParaRPr lang="en-US" sz="240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cs typeface="Arial" pitchFamily="34" charset="0"/>
                        </a:rPr>
                        <a:t>3</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ea typeface="Calibri"/>
                          <a:cs typeface="Arial" pitchFamily="34" charset="0"/>
                        </a:rPr>
                        <a:t>8,1</a:t>
                      </a:r>
                      <a:endParaRPr lang="en-US" sz="2400" dirty="0">
                        <a:effectLst/>
                        <a:latin typeface="Arial" pitchFamily="34" charset="0"/>
                        <a:ea typeface="Calibri"/>
                        <a:cs typeface="Arial" pitchFamily="34" charset="0"/>
                      </a:endParaRPr>
                    </a:p>
                  </a:txBody>
                  <a:tcPr marL="68580" marR="68580" marT="0" marB="0"/>
                </a:tc>
              </a:tr>
              <a:tr h="407080">
                <a:tc>
                  <a:txBody>
                    <a:bodyPr/>
                    <a:lstStyle/>
                    <a:p>
                      <a:pPr algn="ctr">
                        <a:lnSpc>
                          <a:spcPct val="150000"/>
                        </a:lnSpc>
                        <a:spcAft>
                          <a:spcPts val="0"/>
                        </a:spcAft>
                      </a:pPr>
                      <a:r>
                        <a:rPr lang="en-US" sz="2400">
                          <a:effectLst/>
                          <a:latin typeface="Arial" pitchFamily="34" charset="0"/>
                          <a:cs typeface="Arial" pitchFamily="34" charset="0"/>
                        </a:rPr>
                        <a:t>Chóng mặt</a:t>
                      </a:r>
                      <a:endParaRPr lang="en-US" sz="240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cs typeface="Arial" pitchFamily="34" charset="0"/>
                        </a:rPr>
                        <a:t>3</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ea typeface="Calibri"/>
                          <a:cs typeface="Arial" pitchFamily="34" charset="0"/>
                        </a:rPr>
                        <a:t>8,1</a:t>
                      </a:r>
                      <a:endParaRPr lang="en-US" sz="2400" dirty="0">
                        <a:effectLst/>
                        <a:latin typeface="Arial" pitchFamily="34" charset="0"/>
                        <a:ea typeface="Calibri"/>
                        <a:cs typeface="Arial" pitchFamily="34" charset="0"/>
                      </a:endParaRPr>
                    </a:p>
                  </a:txBody>
                  <a:tcPr marL="68580" marR="68580" marT="0" marB="0"/>
                </a:tc>
              </a:tr>
              <a:tr h="407080">
                <a:tc>
                  <a:txBody>
                    <a:bodyPr/>
                    <a:lstStyle/>
                    <a:p>
                      <a:pPr algn="ctr">
                        <a:lnSpc>
                          <a:spcPct val="150000"/>
                        </a:lnSpc>
                        <a:spcAft>
                          <a:spcPts val="0"/>
                        </a:spcAft>
                      </a:pPr>
                      <a:r>
                        <a:rPr lang="en-US" sz="2400">
                          <a:effectLst/>
                          <a:latin typeface="Arial" pitchFamily="34" charset="0"/>
                          <a:cs typeface="Arial" pitchFamily="34" charset="0"/>
                        </a:rPr>
                        <a:t>Chít hẹp ống tai</a:t>
                      </a:r>
                      <a:endParaRPr lang="en-US" sz="240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cs typeface="Arial" pitchFamily="34" charset="0"/>
                        </a:rPr>
                        <a:t>4</a:t>
                      </a:r>
                      <a:endParaRPr lang="en-US" sz="2400" dirty="0">
                        <a:effectLst/>
                        <a:latin typeface="Arial" pitchFamily="34" charset="0"/>
                        <a:ea typeface="Calibri"/>
                        <a:cs typeface="Arial" pitchFamily="34" charset="0"/>
                      </a:endParaRPr>
                    </a:p>
                  </a:txBody>
                  <a:tcPr marL="68580" marR="68580" marT="0" marB="0"/>
                </a:tc>
                <a:tc>
                  <a:txBody>
                    <a:bodyPr/>
                    <a:lstStyle/>
                    <a:p>
                      <a:pPr algn="ctr">
                        <a:lnSpc>
                          <a:spcPct val="150000"/>
                        </a:lnSpc>
                        <a:spcAft>
                          <a:spcPts val="0"/>
                        </a:spcAft>
                      </a:pPr>
                      <a:r>
                        <a:rPr lang="en-US" sz="2400" dirty="0" smtClean="0">
                          <a:effectLst/>
                          <a:latin typeface="Arial" pitchFamily="34" charset="0"/>
                          <a:ea typeface="Calibri"/>
                          <a:cs typeface="Arial" pitchFamily="34" charset="0"/>
                        </a:rPr>
                        <a:t>1,08</a:t>
                      </a:r>
                      <a:endParaRPr lang="en-US" sz="2400" dirty="0">
                        <a:effectLst/>
                        <a:latin typeface="Arial" pitchFamily="34" charset="0"/>
                        <a:ea typeface="Calibri"/>
                        <a:cs typeface="Arial" pitchFamily="34" charset="0"/>
                      </a:endParaRPr>
                    </a:p>
                  </a:txBody>
                  <a:tcPr marL="68580" marR="68580" marT="0" marB="0"/>
                </a:tc>
              </a:tr>
            </a:tbl>
          </a:graphicData>
        </a:graphic>
      </p:graphicFrame>
    </p:spTree>
    <p:extLst>
      <p:ext uri="{BB962C8B-B14F-4D97-AF65-F5344CB8AC3E}">
        <p14:creationId xmlns:p14="http://schemas.microsoft.com/office/powerpoint/2010/main" val="23224409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just">
              <a:buNone/>
            </a:pPr>
            <a:r>
              <a:rPr lang="en-US" sz="2400" dirty="0" err="1" smtClean="0">
                <a:latin typeface="Arial" pitchFamily="34" charset="0"/>
                <a:cs typeface="Arial" pitchFamily="34" charset="0"/>
              </a:rPr>
              <a:t>Như</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vậy</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các</a:t>
            </a:r>
            <a:r>
              <a:rPr lang="en-US" sz="2400" dirty="0" smtClean="0">
                <a:latin typeface="Arial" pitchFamily="34" charset="0"/>
                <a:cs typeface="Arial" pitchFamily="34" charset="0"/>
              </a:rPr>
              <a:t> </a:t>
            </a:r>
            <a:r>
              <a:rPr lang="en-US" sz="2400" dirty="0" err="1">
                <a:latin typeface="Arial" pitchFamily="34" charset="0"/>
                <a:cs typeface="Arial" pitchFamily="34" charset="0"/>
              </a:rPr>
              <a:t>triệu</a:t>
            </a:r>
            <a:r>
              <a:rPr lang="en-US" sz="2400" dirty="0">
                <a:latin typeface="Arial" pitchFamily="34" charset="0"/>
                <a:cs typeface="Arial" pitchFamily="34" charset="0"/>
              </a:rPr>
              <a:t> </a:t>
            </a:r>
            <a:r>
              <a:rPr lang="en-US" sz="2400" dirty="0" err="1">
                <a:latin typeface="Arial" pitchFamily="34" charset="0"/>
                <a:cs typeface="Arial" pitchFamily="34" charset="0"/>
              </a:rPr>
              <a:t>chứng</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r>
              <a:rPr lang="en-US" sz="2400" dirty="0">
                <a:latin typeface="Arial" pitchFamily="34" charset="0"/>
                <a:cs typeface="Arial" pitchFamily="34" charset="0"/>
              </a:rPr>
              <a:t> tai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nhĩ</a:t>
            </a:r>
            <a:r>
              <a:rPr lang="en-US" sz="2400" dirty="0">
                <a:latin typeface="Arial" pitchFamily="34" charset="0"/>
                <a:cs typeface="Arial" pitchFamily="34" charset="0"/>
              </a:rPr>
              <a:t> </a:t>
            </a:r>
            <a:r>
              <a:rPr lang="en-US" sz="2400" dirty="0" err="1">
                <a:latin typeface="Arial" pitchFamily="34" charset="0"/>
                <a:cs typeface="Arial" pitchFamily="34" charset="0"/>
              </a:rPr>
              <a:t>đóng</a:t>
            </a:r>
            <a:r>
              <a:rPr lang="en-US" sz="2400" dirty="0">
                <a:latin typeface="Arial" pitchFamily="34" charset="0"/>
                <a:cs typeface="Arial" pitchFamily="34" charset="0"/>
              </a:rPr>
              <a:t> </a:t>
            </a:r>
            <a:r>
              <a:rPr lang="en-US" sz="2400" dirty="0" err="1">
                <a:latin typeface="Arial" pitchFamily="34" charset="0"/>
                <a:cs typeface="Arial" pitchFamily="34" charset="0"/>
              </a:rPr>
              <a:t>kín</a:t>
            </a:r>
            <a:r>
              <a:rPr lang="en-US" sz="2400" dirty="0">
                <a:latin typeface="Arial" pitchFamily="34" charset="0"/>
                <a:cs typeface="Arial" pitchFamily="34" charset="0"/>
              </a:rPr>
              <a:t> </a:t>
            </a:r>
            <a:r>
              <a:rPr lang="en-US" sz="2400" dirty="0" err="1">
                <a:latin typeface="Arial" pitchFamily="34" charset="0"/>
                <a:cs typeface="Arial" pitchFamily="34" charset="0"/>
              </a:rPr>
              <a:t>rất</a:t>
            </a:r>
            <a:r>
              <a:rPr lang="en-US" sz="2400" dirty="0">
                <a:latin typeface="Arial" pitchFamily="34" charset="0"/>
                <a:cs typeface="Arial" pitchFamily="34" charset="0"/>
              </a:rPr>
              <a:t> </a:t>
            </a:r>
            <a:r>
              <a:rPr lang="en-US" sz="2400" dirty="0" err="1">
                <a:latin typeface="Arial" pitchFamily="34" charset="0"/>
                <a:cs typeface="Arial" pitchFamily="34" charset="0"/>
              </a:rPr>
              <a:t>nghèo</a:t>
            </a:r>
            <a:r>
              <a:rPr lang="en-US" sz="2400" dirty="0">
                <a:latin typeface="Arial" pitchFamily="34" charset="0"/>
                <a:cs typeface="Arial" pitchFamily="34" charset="0"/>
              </a:rPr>
              <a:t> </a:t>
            </a:r>
            <a:r>
              <a:rPr lang="en-US" sz="2400" dirty="0" err="1">
                <a:latin typeface="Arial" pitchFamily="34" charset="0"/>
                <a:cs typeface="Arial" pitchFamily="34" charset="0"/>
              </a:rPr>
              <a:t>nàn</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mơ</a:t>
            </a:r>
            <a:r>
              <a:rPr lang="en-US" sz="2400" dirty="0">
                <a:latin typeface="Arial" pitchFamily="34" charset="0"/>
                <a:cs typeface="Arial" pitchFamily="34" charset="0"/>
              </a:rPr>
              <a:t> </a:t>
            </a:r>
            <a:r>
              <a:rPr lang="en-US" sz="2400" dirty="0" err="1">
                <a:latin typeface="Arial" pitchFamily="34" charset="0"/>
                <a:cs typeface="Arial" pitchFamily="34" charset="0"/>
              </a:rPr>
              <a:t>hồ</a:t>
            </a:r>
            <a:r>
              <a:rPr lang="en-US" sz="2400" dirty="0">
                <a:latin typeface="Arial" pitchFamily="34" charset="0"/>
                <a:cs typeface="Arial" pitchFamily="34" charset="0"/>
              </a:rPr>
              <a:t> </a:t>
            </a:r>
            <a:r>
              <a:rPr lang="en-US" sz="2400" dirty="0" err="1">
                <a:latin typeface="Arial" pitchFamily="34" charset="0"/>
                <a:cs typeface="Arial" pitchFamily="34" charset="0"/>
              </a:rPr>
              <a:t>như</a:t>
            </a:r>
            <a:r>
              <a:rPr lang="en-US" sz="2400" dirty="0">
                <a:latin typeface="Arial" pitchFamily="34" charset="0"/>
                <a:cs typeface="Arial" pitchFamily="34" charset="0"/>
              </a:rPr>
              <a:t> ù tai, </a:t>
            </a:r>
            <a:r>
              <a:rPr lang="en-US" sz="2400" dirty="0" err="1">
                <a:latin typeface="Arial" pitchFamily="34" charset="0"/>
                <a:cs typeface="Arial" pitchFamily="34" charset="0"/>
              </a:rPr>
              <a:t>nghe</a:t>
            </a:r>
            <a:r>
              <a:rPr lang="en-US" sz="2400" dirty="0">
                <a:latin typeface="Arial" pitchFamily="34" charset="0"/>
                <a:cs typeface="Arial" pitchFamily="34" charset="0"/>
              </a:rPr>
              <a:t> </a:t>
            </a:r>
            <a:r>
              <a:rPr lang="en-US" sz="2400" dirty="0" err="1">
                <a:latin typeface="Arial" pitchFamily="34" charset="0"/>
                <a:cs typeface="Arial" pitchFamily="34" charset="0"/>
              </a:rPr>
              <a:t>kém</a:t>
            </a:r>
            <a:r>
              <a:rPr lang="en-US" sz="2400" dirty="0">
                <a:latin typeface="Arial" pitchFamily="34" charset="0"/>
                <a:cs typeface="Arial" pitchFamily="34" charset="0"/>
              </a:rPr>
              <a:t>. </a:t>
            </a:r>
            <a:r>
              <a:rPr lang="en-US" sz="2400" dirty="0" err="1">
                <a:latin typeface="Arial" pitchFamily="34" charset="0"/>
                <a:cs typeface="Arial" pitchFamily="34" charset="0"/>
              </a:rPr>
              <a:t>Đây</a:t>
            </a:r>
            <a:r>
              <a:rPr lang="en-US" sz="2400" dirty="0">
                <a:latin typeface="Arial" pitchFamily="34" charset="0"/>
                <a:cs typeface="Arial" pitchFamily="34" charset="0"/>
              </a:rPr>
              <a:t> </a:t>
            </a:r>
            <a:r>
              <a:rPr lang="en-US" sz="2400" dirty="0" err="1">
                <a:latin typeface="Arial" pitchFamily="34" charset="0"/>
                <a:cs typeface="Arial" pitchFamily="34" charset="0"/>
              </a:rPr>
              <a:t>là</a:t>
            </a:r>
            <a:r>
              <a:rPr lang="en-US" sz="2400" dirty="0">
                <a:latin typeface="Arial" pitchFamily="34" charset="0"/>
                <a:cs typeface="Arial" pitchFamily="34" charset="0"/>
              </a:rPr>
              <a:t> 2 </a:t>
            </a:r>
            <a:r>
              <a:rPr lang="en-US" sz="2400" dirty="0" err="1">
                <a:latin typeface="Arial" pitchFamily="34" charset="0"/>
                <a:cs typeface="Arial" pitchFamily="34" charset="0"/>
              </a:rPr>
              <a:t>triệu</a:t>
            </a:r>
            <a:r>
              <a:rPr lang="en-US" sz="2400" dirty="0">
                <a:latin typeface="Arial" pitchFamily="34" charset="0"/>
                <a:cs typeface="Arial" pitchFamily="34" charset="0"/>
              </a:rPr>
              <a:t> </a:t>
            </a:r>
            <a:r>
              <a:rPr lang="en-US" sz="2400" dirty="0" err="1">
                <a:latin typeface="Arial" pitchFamily="34" charset="0"/>
                <a:cs typeface="Arial" pitchFamily="34" charset="0"/>
              </a:rPr>
              <a:t>chứng</a:t>
            </a:r>
            <a:r>
              <a:rPr lang="en-US" sz="2400" dirty="0">
                <a:latin typeface="Arial" pitchFamily="34" charset="0"/>
                <a:cs typeface="Arial" pitchFamily="34" charset="0"/>
              </a:rPr>
              <a:t> </a:t>
            </a:r>
            <a:r>
              <a:rPr lang="en-US" sz="2400" dirty="0" err="1">
                <a:latin typeface="Arial" pitchFamily="34" charset="0"/>
                <a:cs typeface="Arial" pitchFamily="34" charset="0"/>
              </a:rPr>
              <a:t>sớm</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thường</a:t>
            </a:r>
            <a:r>
              <a:rPr lang="en-US" sz="2400" dirty="0">
                <a:latin typeface="Arial" pitchFamily="34" charset="0"/>
                <a:cs typeface="Arial" pitchFamily="34" charset="0"/>
              </a:rPr>
              <a:t> </a:t>
            </a:r>
            <a:r>
              <a:rPr lang="en-US" sz="2400" dirty="0" err="1">
                <a:latin typeface="Arial" pitchFamily="34" charset="0"/>
                <a:cs typeface="Arial" pitchFamily="34" charset="0"/>
              </a:rPr>
              <a:t>xuyên</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mặt</a:t>
            </a:r>
            <a:r>
              <a:rPr lang="en-US" sz="2400" dirty="0">
                <a:latin typeface="Arial" pitchFamily="34" charset="0"/>
                <a:cs typeface="Arial" pitchFamily="34" charset="0"/>
              </a:rPr>
              <a:t> </a:t>
            </a:r>
            <a:r>
              <a:rPr lang="en-US" sz="2400" dirty="0" err="1">
                <a:latin typeface="Arial" pitchFamily="34" charset="0"/>
                <a:cs typeface="Arial" pitchFamily="34" charset="0"/>
              </a:rPr>
              <a:t>nhưng</a:t>
            </a:r>
            <a:r>
              <a:rPr lang="en-US" sz="2400" dirty="0">
                <a:latin typeface="Arial" pitchFamily="34" charset="0"/>
                <a:cs typeface="Arial" pitchFamily="34" charset="0"/>
              </a:rPr>
              <a:t> </a:t>
            </a:r>
            <a:r>
              <a:rPr lang="en-US" sz="2400" dirty="0" err="1">
                <a:latin typeface="Arial" pitchFamily="34" charset="0"/>
                <a:cs typeface="Arial" pitchFamily="34" charset="0"/>
              </a:rPr>
              <a:t>người</a:t>
            </a:r>
            <a:r>
              <a:rPr lang="en-US" sz="2400" dirty="0">
                <a:latin typeface="Arial" pitchFamily="34" charset="0"/>
                <a:cs typeface="Arial" pitchFamily="34" charset="0"/>
              </a:rPr>
              <a:t>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rất</a:t>
            </a:r>
            <a:r>
              <a:rPr lang="en-US" sz="2400" dirty="0">
                <a:latin typeface="Arial" pitchFamily="34" charset="0"/>
                <a:cs typeface="Arial" pitchFamily="34" charset="0"/>
              </a:rPr>
              <a:t> </a:t>
            </a:r>
            <a:r>
              <a:rPr lang="en-US" sz="2400" dirty="0" err="1">
                <a:latin typeface="Arial" pitchFamily="34" charset="0"/>
                <a:cs typeface="Arial" pitchFamily="34" charset="0"/>
              </a:rPr>
              <a:t>ít</a:t>
            </a:r>
            <a:r>
              <a:rPr lang="en-US" sz="2400" dirty="0">
                <a:latin typeface="Arial" pitchFamily="34" charset="0"/>
                <a:cs typeface="Arial" pitchFamily="34" charset="0"/>
              </a:rPr>
              <a:t> </a:t>
            </a:r>
            <a:r>
              <a:rPr lang="en-US" sz="2400" dirty="0" err="1">
                <a:latin typeface="Arial" pitchFamily="34" charset="0"/>
                <a:cs typeface="Arial" pitchFamily="34" charset="0"/>
              </a:rPr>
              <a:t>đến</a:t>
            </a:r>
            <a:r>
              <a:rPr lang="en-US" sz="2400" dirty="0">
                <a:latin typeface="Arial" pitchFamily="34" charset="0"/>
                <a:cs typeface="Arial" pitchFamily="34" charset="0"/>
              </a:rPr>
              <a:t> </a:t>
            </a:r>
            <a:r>
              <a:rPr lang="en-US" sz="2400" dirty="0" err="1">
                <a:latin typeface="Arial" pitchFamily="34" charset="0"/>
                <a:cs typeface="Arial" pitchFamily="34" charset="0"/>
              </a:rPr>
              <a:t>khám</a:t>
            </a:r>
            <a:r>
              <a:rPr lang="en-US" sz="2400" dirty="0">
                <a:latin typeface="Arial" pitchFamily="34" charset="0"/>
                <a:cs typeface="Arial" pitchFamily="34" charset="0"/>
              </a:rPr>
              <a:t> </a:t>
            </a:r>
            <a:r>
              <a:rPr lang="en-US" sz="2400" dirty="0" err="1">
                <a:latin typeface="Arial" pitchFamily="34" charset="0"/>
                <a:cs typeface="Arial" pitchFamily="34" charset="0"/>
              </a:rPr>
              <a:t>vào</a:t>
            </a:r>
            <a:r>
              <a:rPr lang="en-US" sz="2400" dirty="0">
                <a:latin typeface="Arial" pitchFamily="34" charset="0"/>
                <a:cs typeface="Arial" pitchFamily="34" charset="0"/>
              </a:rPr>
              <a:t> </a:t>
            </a:r>
            <a:r>
              <a:rPr lang="en-US" sz="2400" dirty="0" err="1">
                <a:latin typeface="Arial" pitchFamily="34" charset="0"/>
                <a:cs typeface="Arial" pitchFamily="34" charset="0"/>
              </a:rPr>
              <a:t>giai</a:t>
            </a:r>
            <a:r>
              <a:rPr lang="en-US" sz="2400" dirty="0">
                <a:latin typeface="Arial" pitchFamily="34" charset="0"/>
                <a:cs typeface="Arial" pitchFamily="34" charset="0"/>
              </a:rPr>
              <a:t> </a:t>
            </a:r>
            <a:r>
              <a:rPr lang="en-US" sz="2400" dirty="0" err="1">
                <a:latin typeface="Arial" pitchFamily="34" charset="0"/>
                <a:cs typeface="Arial" pitchFamily="34" charset="0"/>
              </a:rPr>
              <a:t>đoạn</a:t>
            </a:r>
            <a:r>
              <a:rPr lang="en-US" sz="2400" dirty="0">
                <a:latin typeface="Arial" pitchFamily="34" charset="0"/>
                <a:cs typeface="Arial" pitchFamily="34" charset="0"/>
              </a:rPr>
              <a:t> </a:t>
            </a:r>
            <a:r>
              <a:rPr lang="en-US" sz="2400" dirty="0" err="1">
                <a:latin typeface="Arial" pitchFamily="34" charset="0"/>
                <a:cs typeface="Arial" pitchFamily="34" charset="0"/>
              </a:rPr>
              <a:t>này</a:t>
            </a:r>
            <a:r>
              <a:rPr lang="en-US" sz="2400" dirty="0">
                <a:latin typeface="Arial" pitchFamily="34" charset="0"/>
                <a:cs typeface="Arial" pitchFamily="34" charset="0"/>
              </a:rPr>
              <a:t>. </a:t>
            </a:r>
            <a:r>
              <a:rPr lang="en-US" sz="2400" dirty="0" err="1">
                <a:latin typeface="Arial" pitchFamily="34" charset="0"/>
                <a:cs typeface="Arial" pitchFamily="34" charset="0"/>
              </a:rPr>
              <a:t>Đại</a:t>
            </a:r>
            <a:r>
              <a:rPr lang="en-US" sz="2400" dirty="0">
                <a:latin typeface="Arial" pitchFamily="34" charset="0"/>
                <a:cs typeface="Arial" pitchFamily="34" charset="0"/>
              </a:rPr>
              <a:t> </a:t>
            </a:r>
            <a:r>
              <a:rPr lang="en-US" sz="2400" dirty="0" err="1">
                <a:latin typeface="Arial" pitchFamily="34" charset="0"/>
                <a:cs typeface="Arial" pitchFamily="34" charset="0"/>
              </a:rPr>
              <a:t>đa</a:t>
            </a:r>
            <a:r>
              <a:rPr lang="en-US" sz="2400" dirty="0">
                <a:latin typeface="Arial" pitchFamily="34" charset="0"/>
                <a:cs typeface="Arial" pitchFamily="34" charset="0"/>
              </a:rPr>
              <a:t> </a:t>
            </a:r>
            <a:r>
              <a:rPr lang="en-US" sz="2400" dirty="0" err="1">
                <a:latin typeface="Arial" pitchFamily="34" charset="0"/>
                <a:cs typeface="Arial" pitchFamily="34" charset="0"/>
              </a:rPr>
              <a:t>số</a:t>
            </a:r>
            <a:r>
              <a:rPr lang="en-US" sz="2400" dirty="0">
                <a:latin typeface="Arial" pitchFamily="34" charset="0"/>
                <a:cs typeface="Arial" pitchFamily="34" charset="0"/>
              </a:rPr>
              <a:t> </a:t>
            </a:r>
            <a:r>
              <a:rPr lang="en-US" sz="2400" dirty="0" err="1">
                <a:latin typeface="Arial" pitchFamily="34" charset="0"/>
                <a:cs typeface="Arial" pitchFamily="34" charset="0"/>
              </a:rPr>
              <a:t>đến</a:t>
            </a:r>
            <a:r>
              <a:rPr lang="en-US" sz="2400" dirty="0">
                <a:latin typeface="Arial" pitchFamily="34" charset="0"/>
                <a:cs typeface="Arial" pitchFamily="34" charset="0"/>
              </a:rPr>
              <a:t> </a:t>
            </a:r>
            <a:r>
              <a:rPr lang="en-US" sz="2400" dirty="0" err="1">
                <a:latin typeface="Arial" pitchFamily="34" charset="0"/>
                <a:cs typeface="Arial" pitchFamily="34" charset="0"/>
              </a:rPr>
              <a:t>khám</a:t>
            </a:r>
            <a:r>
              <a:rPr lang="en-US" sz="2400" dirty="0">
                <a:latin typeface="Arial" pitchFamily="34" charset="0"/>
                <a:cs typeface="Arial" pitchFamily="34" charset="0"/>
              </a:rPr>
              <a:t> </a:t>
            </a:r>
            <a:r>
              <a:rPr lang="en-US" sz="2400" dirty="0" err="1">
                <a:latin typeface="Arial" pitchFamily="34" charset="0"/>
                <a:cs typeface="Arial" pitchFamily="34" charset="0"/>
              </a:rPr>
              <a:t>vào</a:t>
            </a:r>
            <a:r>
              <a:rPr lang="en-US" sz="2400" dirty="0">
                <a:latin typeface="Arial" pitchFamily="34" charset="0"/>
                <a:cs typeface="Arial" pitchFamily="34" charset="0"/>
              </a:rPr>
              <a:t> </a:t>
            </a:r>
            <a:r>
              <a:rPr lang="en-US" sz="2400" dirty="0" err="1">
                <a:latin typeface="Arial" pitchFamily="34" charset="0"/>
                <a:cs typeface="Arial" pitchFamily="34" charset="0"/>
              </a:rPr>
              <a:t>giai</a:t>
            </a:r>
            <a:r>
              <a:rPr lang="en-US" sz="2400" dirty="0">
                <a:latin typeface="Arial" pitchFamily="34" charset="0"/>
                <a:cs typeface="Arial" pitchFamily="34" charset="0"/>
              </a:rPr>
              <a:t> </a:t>
            </a:r>
            <a:r>
              <a:rPr lang="en-US" sz="2400" dirty="0" err="1">
                <a:latin typeface="Arial" pitchFamily="34" charset="0"/>
                <a:cs typeface="Arial" pitchFamily="34" charset="0"/>
              </a:rPr>
              <a:t>đoạn</a:t>
            </a:r>
            <a:r>
              <a:rPr lang="en-US" sz="2400" dirty="0">
                <a:latin typeface="Arial" pitchFamily="34" charset="0"/>
                <a:cs typeface="Arial" pitchFamily="34" charset="0"/>
              </a:rPr>
              <a:t> </a:t>
            </a:r>
            <a:r>
              <a:rPr lang="en-US" sz="2400" dirty="0" err="1">
                <a:latin typeface="Arial" pitchFamily="34" charset="0"/>
                <a:cs typeface="Arial" pitchFamily="34" charset="0"/>
              </a:rPr>
              <a:t>đã</a:t>
            </a:r>
            <a:r>
              <a:rPr lang="en-US" sz="2400" dirty="0">
                <a:latin typeface="Arial" pitchFamily="34" charset="0"/>
                <a:cs typeface="Arial" pitchFamily="34" charset="0"/>
              </a:rPr>
              <a:t> </a:t>
            </a:r>
            <a:r>
              <a:rPr lang="en-US" sz="2400" dirty="0" err="1">
                <a:latin typeface="Arial" pitchFamily="34" charset="0"/>
                <a:cs typeface="Arial" pitchFamily="34" charset="0"/>
              </a:rPr>
              <a:t>hủy</a:t>
            </a:r>
            <a:r>
              <a:rPr lang="en-US" sz="2400" dirty="0">
                <a:latin typeface="Arial" pitchFamily="34" charset="0"/>
                <a:cs typeface="Arial" pitchFamily="34" charset="0"/>
              </a:rPr>
              <a:t> </a:t>
            </a:r>
            <a:r>
              <a:rPr lang="en-US" sz="2400" dirty="0" err="1">
                <a:latin typeface="Arial" pitchFamily="34" charset="0"/>
                <a:cs typeface="Arial" pitchFamily="34" charset="0"/>
              </a:rPr>
              <a:t>hoại</a:t>
            </a:r>
            <a:r>
              <a:rPr lang="en-US" sz="2400" dirty="0">
                <a:latin typeface="Arial" pitchFamily="34" charset="0"/>
                <a:cs typeface="Arial" pitchFamily="34" charset="0"/>
              </a:rPr>
              <a:t> </a:t>
            </a:r>
            <a:r>
              <a:rPr lang="en-US" sz="2400" dirty="0" err="1">
                <a:latin typeface="Arial" pitchFamily="34" charset="0"/>
                <a:cs typeface="Arial" pitchFamily="34" charset="0"/>
              </a:rPr>
              <a:t>chuỗi</a:t>
            </a:r>
            <a:r>
              <a:rPr lang="en-US" sz="2400" dirty="0">
                <a:latin typeface="Arial" pitchFamily="34" charset="0"/>
                <a:cs typeface="Arial" pitchFamily="34" charset="0"/>
              </a:rPr>
              <a:t> </a:t>
            </a:r>
            <a:r>
              <a:rPr lang="en-US" sz="2400" dirty="0" err="1">
                <a:latin typeface="Arial" pitchFamily="34" charset="0"/>
                <a:cs typeface="Arial" pitchFamily="34" charset="0"/>
              </a:rPr>
              <a:t>xương</a:t>
            </a:r>
            <a:r>
              <a:rPr lang="en-US" sz="2400" dirty="0">
                <a:latin typeface="Arial" pitchFamily="34" charset="0"/>
                <a:cs typeface="Arial" pitchFamily="34" charset="0"/>
              </a:rPr>
              <a:t> con </a:t>
            </a:r>
            <a:r>
              <a:rPr lang="en-US" sz="2400" dirty="0" err="1">
                <a:latin typeface="Arial" pitchFamily="34" charset="0"/>
                <a:cs typeface="Arial" pitchFamily="34" charset="0"/>
              </a:rPr>
              <a:t>gây</a:t>
            </a:r>
            <a:r>
              <a:rPr lang="en-US" sz="2400" dirty="0">
                <a:latin typeface="Arial" pitchFamily="34" charset="0"/>
                <a:cs typeface="Arial" pitchFamily="34" charset="0"/>
              </a:rPr>
              <a:t> </a:t>
            </a:r>
            <a:r>
              <a:rPr lang="en-US" sz="2400" dirty="0" err="1">
                <a:latin typeface="Arial" pitchFamily="34" charset="0"/>
                <a:cs typeface="Arial" pitchFamily="34" charset="0"/>
              </a:rPr>
              <a:t>điếc</a:t>
            </a:r>
            <a:r>
              <a:rPr lang="en-US" sz="2400" dirty="0">
                <a:latin typeface="Arial" pitchFamily="34" charset="0"/>
                <a:cs typeface="Arial" pitchFamily="34" charset="0"/>
              </a:rPr>
              <a:t> </a:t>
            </a:r>
            <a:r>
              <a:rPr lang="en-US" sz="2400" dirty="0" err="1">
                <a:latin typeface="Arial" pitchFamily="34" charset="0"/>
                <a:cs typeface="Arial" pitchFamily="34" charset="0"/>
              </a:rPr>
              <a:t>dẫn</a:t>
            </a:r>
            <a:r>
              <a:rPr lang="en-US" sz="2400" dirty="0">
                <a:latin typeface="Arial" pitchFamily="34" charset="0"/>
                <a:cs typeface="Arial" pitchFamily="34" charset="0"/>
              </a:rPr>
              <a:t> </a:t>
            </a:r>
            <a:r>
              <a:rPr lang="en-US" sz="2400" dirty="0" err="1">
                <a:latin typeface="Arial" pitchFamily="34" charset="0"/>
                <a:cs typeface="Arial" pitchFamily="34" charset="0"/>
              </a:rPr>
              <a:t>truyền</a:t>
            </a:r>
            <a:r>
              <a:rPr lang="en-US" sz="2400" dirty="0">
                <a:latin typeface="Arial" pitchFamily="34" charset="0"/>
                <a:cs typeface="Arial" pitchFamily="34" charset="0"/>
              </a:rPr>
              <a:t> </a:t>
            </a:r>
            <a:r>
              <a:rPr lang="en-US" sz="2400" dirty="0" err="1">
                <a:latin typeface="Arial" pitchFamily="34" charset="0"/>
                <a:cs typeface="Arial" pitchFamily="34" charset="0"/>
              </a:rPr>
              <a:t>nặng</a:t>
            </a:r>
            <a:r>
              <a:rPr lang="en-US" sz="2400" dirty="0">
                <a:latin typeface="Arial" pitchFamily="34" charset="0"/>
                <a:cs typeface="Arial" pitchFamily="34" charset="0"/>
              </a:rPr>
              <a:t> </a:t>
            </a:r>
            <a:r>
              <a:rPr lang="en-US" sz="2400" dirty="0" err="1">
                <a:latin typeface="Arial" pitchFamily="34" charset="0"/>
                <a:cs typeface="Arial" pitchFamily="34" charset="0"/>
              </a:rPr>
              <a:t>hoặc</a:t>
            </a:r>
            <a:r>
              <a:rPr lang="en-US" sz="2400" dirty="0">
                <a:latin typeface="Arial" pitchFamily="34" charset="0"/>
                <a:cs typeface="Arial" pitchFamily="34" charset="0"/>
              </a:rPr>
              <a:t> </a:t>
            </a:r>
            <a:r>
              <a:rPr lang="en-US" sz="2400" dirty="0" err="1">
                <a:latin typeface="Arial" pitchFamily="34" charset="0"/>
                <a:cs typeface="Arial" pitchFamily="34" charset="0"/>
              </a:rPr>
              <a:t>điếc</a:t>
            </a:r>
            <a:r>
              <a:rPr lang="en-US" sz="2400" dirty="0">
                <a:latin typeface="Arial" pitchFamily="34" charset="0"/>
                <a:cs typeface="Arial" pitchFamily="34" charset="0"/>
              </a:rPr>
              <a:t> </a:t>
            </a:r>
            <a:r>
              <a:rPr lang="en-US" sz="2400" dirty="0" err="1">
                <a:latin typeface="Arial" pitchFamily="34" charset="0"/>
                <a:cs typeface="Arial" pitchFamily="34" charset="0"/>
              </a:rPr>
              <a:t>tiếp</a:t>
            </a:r>
            <a:r>
              <a:rPr lang="en-US" sz="2400" dirty="0">
                <a:latin typeface="Arial" pitchFamily="34" charset="0"/>
                <a:cs typeface="Arial" pitchFamily="34" charset="0"/>
              </a:rPr>
              <a:t> </a:t>
            </a:r>
            <a:r>
              <a:rPr lang="en-US" sz="2400" dirty="0" err="1">
                <a:latin typeface="Arial" pitchFamily="34" charset="0"/>
                <a:cs typeface="Arial" pitchFamily="34" charset="0"/>
              </a:rPr>
              <a:t>nhận</a:t>
            </a:r>
            <a:r>
              <a:rPr lang="en-US" sz="2400" dirty="0">
                <a:latin typeface="Arial" pitchFamily="34" charset="0"/>
                <a:cs typeface="Arial" pitchFamily="34" charset="0"/>
              </a:rPr>
              <a:t> do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tích</a:t>
            </a:r>
            <a:r>
              <a:rPr lang="en-US" sz="2400" dirty="0">
                <a:latin typeface="Arial" pitchFamily="34" charset="0"/>
                <a:cs typeface="Arial" pitchFamily="34" charset="0"/>
              </a:rPr>
              <a:t> </a:t>
            </a:r>
            <a:r>
              <a:rPr lang="en-US" sz="2400" dirty="0" err="1">
                <a:latin typeface="Arial" pitchFamily="34" charset="0"/>
                <a:cs typeface="Arial" pitchFamily="34" charset="0"/>
              </a:rPr>
              <a:t>lan</a:t>
            </a:r>
            <a:r>
              <a:rPr lang="en-US" sz="2400" dirty="0">
                <a:latin typeface="Arial" pitchFamily="34" charset="0"/>
                <a:cs typeface="Arial" pitchFamily="34" charset="0"/>
              </a:rPr>
              <a:t> </a:t>
            </a:r>
            <a:r>
              <a:rPr lang="en-US" sz="2400" dirty="0" err="1">
                <a:latin typeface="Arial" pitchFamily="34" charset="0"/>
                <a:cs typeface="Arial" pitchFamily="34" charset="0"/>
              </a:rPr>
              <a:t>vào</a:t>
            </a:r>
            <a:r>
              <a:rPr lang="en-US" sz="2400" dirty="0">
                <a:latin typeface="Arial" pitchFamily="34" charset="0"/>
                <a:cs typeface="Arial" pitchFamily="34" charset="0"/>
              </a:rPr>
              <a:t> tai </a:t>
            </a:r>
            <a:r>
              <a:rPr lang="en-US" sz="2400" dirty="0" err="1" smtClean="0">
                <a:latin typeface="Arial" pitchFamily="34" charset="0"/>
                <a:cs typeface="Arial" pitchFamily="34" charset="0"/>
              </a:rPr>
              <a:t>trong</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err="1">
                <a:latin typeface="Arial" pitchFamily="34" charset="0"/>
                <a:cs typeface="Arial" pitchFamily="34" charset="0"/>
              </a:rPr>
              <a:t>Chẩn</a:t>
            </a:r>
            <a:r>
              <a:rPr lang="en-US" sz="3600" dirty="0">
                <a:latin typeface="Arial" pitchFamily="34" charset="0"/>
                <a:cs typeface="Arial" pitchFamily="34" charset="0"/>
              </a:rPr>
              <a:t> </a:t>
            </a:r>
            <a:r>
              <a:rPr lang="en-US" sz="3600" dirty="0" err="1">
                <a:latin typeface="Arial" pitchFamily="34" charset="0"/>
                <a:cs typeface="Arial" pitchFamily="34" charset="0"/>
              </a:rPr>
              <a:t>đoán</a:t>
            </a:r>
            <a:r>
              <a:rPr lang="en-US" sz="3600" dirty="0">
                <a:latin typeface="Arial" pitchFamily="34" charset="0"/>
                <a:cs typeface="Arial" pitchFamily="34" charset="0"/>
              </a:rPr>
              <a:t> </a:t>
            </a:r>
            <a:r>
              <a:rPr lang="en-US" sz="3600" dirty="0" err="1">
                <a:latin typeface="Arial" pitchFamily="34" charset="0"/>
                <a:cs typeface="Arial" pitchFamily="34" charset="0"/>
              </a:rPr>
              <a:t>Cholesteatoma</a:t>
            </a:r>
            <a:r>
              <a:rPr lang="en-US" sz="3600" dirty="0">
                <a:latin typeface="Arial" pitchFamily="34" charset="0"/>
                <a:cs typeface="Arial" pitchFamily="34" charset="0"/>
              </a:rPr>
              <a:t> </a:t>
            </a:r>
            <a:r>
              <a:rPr lang="en-US" sz="3600" dirty="0" err="1">
                <a:latin typeface="Arial" pitchFamily="34" charset="0"/>
                <a:cs typeface="Arial" pitchFamily="34" charset="0"/>
              </a:rPr>
              <a:t>bẩm</a:t>
            </a:r>
            <a:r>
              <a:rPr lang="en-US" sz="3600" dirty="0">
                <a:latin typeface="Arial" pitchFamily="34" charset="0"/>
                <a:cs typeface="Arial" pitchFamily="34" charset="0"/>
              </a:rPr>
              <a:t> </a:t>
            </a:r>
            <a:r>
              <a:rPr lang="en-US" sz="3600" dirty="0" err="1">
                <a:latin typeface="Arial" pitchFamily="34" charset="0"/>
                <a:cs typeface="Arial" pitchFamily="34" charset="0"/>
              </a:rPr>
              <a:t>sinh</a:t>
            </a:r>
            <a:endParaRPr lang="en-US" sz="3600" dirty="0"/>
          </a:p>
        </p:txBody>
      </p:sp>
    </p:spTree>
    <p:extLst>
      <p:ext uri="{BB962C8B-B14F-4D97-AF65-F5344CB8AC3E}">
        <p14:creationId xmlns:p14="http://schemas.microsoft.com/office/powerpoint/2010/main" val="33770684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err="1">
                <a:latin typeface="Arial" pitchFamily="34" charset="0"/>
                <a:cs typeface="Arial" pitchFamily="34" charset="0"/>
              </a:rPr>
              <a:t>Chẩn</a:t>
            </a:r>
            <a:r>
              <a:rPr lang="en-US" sz="3600" dirty="0">
                <a:latin typeface="Arial" pitchFamily="34" charset="0"/>
                <a:cs typeface="Arial" pitchFamily="34" charset="0"/>
              </a:rPr>
              <a:t> </a:t>
            </a:r>
            <a:r>
              <a:rPr lang="en-US" sz="3600" dirty="0" err="1">
                <a:latin typeface="Arial" pitchFamily="34" charset="0"/>
                <a:cs typeface="Arial" pitchFamily="34" charset="0"/>
              </a:rPr>
              <a:t>đoán</a:t>
            </a:r>
            <a:r>
              <a:rPr lang="en-US" sz="3600" dirty="0">
                <a:latin typeface="Arial" pitchFamily="34" charset="0"/>
                <a:cs typeface="Arial" pitchFamily="34" charset="0"/>
              </a:rPr>
              <a:t> </a:t>
            </a:r>
            <a:r>
              <a:rPr lang="en-US" sz="3600" dirty="0" err="1">
                <a:latin typeface="Arial" pitchFamily="34" charset="0"/>
                <a:cs typeface="Arial" pitchFamily="34" charset="0"/>
              </a:rPr>
              <a:t>Cholesteatoma</a:t>
            </a:r>
            <a:r>
              <a:rPr lang="en-US" sz="3600" dirty="0">
                <a:latin typeface="Arial" pitchFamily="34" charset="0"/>
                <a:cs typeface="Arial" pitchFamily="34" charset="0"/>
              </a:rPr>
              <a:t> </a:t>
            </a:r>
            <a:r>
              <a:rPr lang="en-US" sz="3600" dirty="0" err="1">
                <a:latin typeface="Arial" pitchFamily="34" charset="0"/>
                <a:cs typeface="Arial" pitchFamily="34" charset="0"/>
              </a:rPr>
              <a:t>bẩm</a:t>
            </a:r>
            <a:r>
              <a:rPr lang="en-US" sz="3600" dirty="0">
                <a:latin typeface="Arial" pitchFamily="34" charset="0"/>
                <a:cs typeface="Arial" pitchFamily="34" charset="0"/>
              </a:rPr>
              <a:t> </a:t>
            </a:r>
            <a:r>
              <a:rPr lang="en-US" sz="3600" dirty="0" err="1">
                <a:latin typeface="Arial" pitchFamily="34" charset="0"/>
                <a:cs typeface="Arial" pitchFamily="34" charset="0"/>
              </a:rPr>
              <a:t>sinh</a:t>
            </a:r>
            <a:endParaRPr lang="en-US" sz="3600"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2362200"/>
            <a:ext cx="3276600" cy="2911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362199"/>
            <a:ext cx="3429000" cy="2895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2825749"/>
            <a:ext cx="2133600" cy="196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1000" y="1219200"/>
            <a:ext cx="5674951" cy="461665"/>
          </a:xfrm>
          <a:prstGeom prst="rect">
            <a:avLst/>
          </a:prstGeom>
          <a:noFill/>
        </p:spPr>
        <p:txBody>
          <a:bodyPr wrap="none" rtlCol="0">
            <a:spAutoFit/>
          </a:bodyPr>
          <a:lstStyle/>
          <a:p>
            <a:r>
              <a:rPr lang="en-US" sz="2400" dirty="0" err="1" smtClean="0">
                <a:latin typeface="Arial" pitchFamily="34" charset="0"/>
                <a:cs typeface="Arial" pitchFamily="34" charset="0"/>
              </a:rPr>
              <a:t>Hình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ảnh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trước</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trong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và</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sau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phẫu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thuật</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7171506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lgn="just"/>
            <a:r>
              <a:rPr lang="en-US" sz="2400" b="1" u="sng" dirty="0" err="1">
                <a:latin typeface="Arial" pitchFamily="34" charset="0"/>
                <a:cs typeface="Arial" pitchFamily="34" charset="0"/>
              </a:rPr>
              <a:t>Toàn</a:t>
            </a:r>
            <a:r>
              <a:rPr lang="en-US" sz="2400" b="1" u="sng" dirty="0">
                <a:latin typeface="Arial" pitchFamily="34" charset="0"/>
                <a:cs typeface="Arial" pitchFamily="34" charset="0"/>
              </a:rPr>
              <a:t> </a:t>
            </a:r>
            <a:r>
              <a:rPr lang="en-US" sz="2400" b="1" u="sng" dirty="0" err="1">
                <a:latin typeface="Arial" pitchFamily="34" charset="0"/>
                <a:cs typeface="Arial" pitchFamily="34" charset="0"/>
              </a:rPr>
              <a:t>thân</a:t>
            </a:r>
            <a:r>
              <a:rPr lang="en-US" sz="2400" b="1" u="sng" dirty="0">
                <a:latin typeface="Arial" pitchFamily="34" charset="0"/>
                <a:cs typeface="Arial" pitchFamily="34" charset="0"/>
              </a:rPr>
              <a:t>:</a:t>
            </a:r>
            <a:endParaRPr lang="en-US" sz="2400" dirty="0">
              <a:latin typeface="Arial" pitchFamily="34" charset="0"/>
              <a:cs typeface="Arial" pitchFamily="34" charset="0"/>
            </a:endParaRP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Thường</a:t>
            </a:r>
            <a:r>
              <a:rPr lang="en-US" sz="2400" dirty="0">
                <a:latin typeface="Arial" pitchFamily="34" charset="0"/>
                <a:cs typeface="Arial" pitchFamily="34" charset="0"/>
              </a:rPr>
              <a:t> </a:t>
            </a:r>
            <a:r>
              <a:rPr lang="en-US" sz="2400" dirty="0" err="1">
                <a:latin typeface="Arial" pitchFamily="34" charset="0"/>
                <a:cs typeface="Arial" pitchFamily="34" charset="0"/>
              </a:rPr>
              <a:t>không</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gì</a:t>
            </a:r>
            <a:r>
              <a:rPr lang="en-US" sz="2400" dirty="0">
                <a:latin typeface="Arial" pitchFamily="34" charset="0"/>
                <a:cs typeface="Arial" pitchFamily="34" charset="0"/>
              </a:rPr>
              <a:t> </a:t>
            </a:r>
            <a:r>
              <a:rPr lang="en-US" sz="2400" dirty="0" err="1">
                <a:latin typeface="Arial" pitchFamily="34" charset="0"/>
                <a:cs typeface="Arial" pitchFamily="34" charset="0"/>
              </a:rPr>
              <a:t>thay</a:t>
            </a:r>
            <a:r>
              <a:rPr lang="en-US" sz="2400" dirty="0">
                <a:latin typeface="Arial" pitchFamily="34" charset="0"/>
                <a:cs typeface="Arial" pitchFamily="34" charset="0"/>
              </a:rPr>
              <a:t> </a:t>
            </a:r>
            <a:r>
              <a:rPr lang="en-US" sz="2400" dirty="0" err="1">
                <a:latin typeface="Arial" pitchFamily="34" charset="0"/>
                <a:cs typeface="Arial" pitchFamily="34" charset="0"/>
              </a:rPr>
              <a:t>đổi</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thể</a:t>
            </a:r>
            <a:r>
              <a:rPr lang="en-US" sz="2400" dirty="0">
                <a:latin typeface="Arial" pitchFamily="34" charset="0"/>
                <a:cs typeface="Arial" pitchFamily="34" charset="0"/>
              </a:rPr>
              <a:t> </a:t>
            </a:r>
            <a:r>
              <a:rPr lang="en-US" sz="2400" dirty="0" err="1">
                <a:latin typeface="Arial" pitchFamily="34" charset="0"/>
                <a:cs typeface="Arial" pitchFamily="34" charset="0"/>
              </a:rPr>
              <a:t>thỉnh</a:t>
            </a:r>
            <a:r>
              <a:rPr lang="en-US" sz="2400" dirty="0">
                <a:latin typeface="Arial" pitchFamily="34" charset="0"/>
                <a:cs typeface="Arial" pitchFamily="34" charset="0"/>
              </a:rPr>
              <a:t> </a:t>
            </a:r>
            <a:r>
              <a:rPr lang="en-US" sz="2400" dirty="0" err="1">
                <a:latin typeface="Arial" pitchFamily="34" charset="0"/>
                <a:cs typeface="Arial" pitchFamily="34" charset="0"/>
              </a:rPr>
              <a:t>thoảng</a:t>
            </a:r>
            <a:r>
              <a:rPr lang="en-US" sz="2400" dirty="0">
                <a:latin typeface="Arial" pitchFamily="34" charset="0"/>
                <a:cs typeface="Arial" pitchFamily="34" charset="0"/>
              </a:rPr>
              <a:t> </a:t>
            </a:r>
            <a:r>
              <a:rPr lang="en-US" sz="2400" dirty="0" err="1">
                <a:latin typeface="Arial" pitchFamily="34" charset="0"/>
                <a:cs typeface="Arial" pitchFamily="34" charset="0"/>
              </a:rPr>
              <a:t>nhức</a:t>
            </a:r>
            <a:r>
              <a:rPr lang="en-US" sz="2400" dirty="0">
                <a:latin typeface="Arial" pitchFamily="34" charset="0"/>
                <a:cs typeface="Arial" pitchFamily="34" charset="0"/>
              </a:rPr>
              <a:t> </a:t>
            </a:r>
            <a:r>
              <a:rPr lang="en-US" sz="2400" dirty="0" err="1">
                <a:latin typeface="Arial" pitchFamily="34" charset="0"/>
                <a:cs typeface="Arial" pitchFamily="34" charset="0"/>
              </a:rPr>
              <a:t>đầu</a:t>
            </a:r>
            <a:r>
              <a:rPr lang="en-US" sz="2400" dirty="0">
                <a:latin typeface="Arial" pitchFamily="34" charset="0"/>
                <a:cs typeface="Arial" pitchFamily="34" charset="0"/>
              </a:rPr>
              <a:t>.</a:t>
            </a: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Nếu</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đợt</a:t>
            </a:r>
            <a:r>
              <a:rPr lang="en-US" sz="2400" dirty="0">
                <a:latin typeface="Arial" pitchFamily="34" charset="0"/>
                <a:cs typeface="Arial" pitchFamily="34" charset="0"/>
              </a:rPr>
              <a:t> </a:t>
            </a:r>
            <a:r>
              <a:rPr lang="en-US" sz="2400" dirty="0" err="1">
                <a:latin typeface="Arial" pitchFamily="34" charset="0"/>
                <a:cs typeface="Arial" pitchFamily="34" charset="0"/>
              </a:rPr>
              <a:t>hồi</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a:t>
            </a:r>
            <a:r>
              <a:rPr lang="en-US" sz="2400" dirty="0" err="1">
                <a:latin typeface="Arial" pitchFamily="34" charset="0"/>
                <a:cs typeface="Arial" pitchFamily="34" charset="0"/>
              </a:rPr>
              <a:t>thì</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hội</a:t>
            </a:r>
            <a:r>
              <a:rPr lang="en-US" sz="2400" dirty="0">
                <a:latin typeface="Arial" pitchFamily="34" charset="0"/>
                <a:cs typeface="Arial" pitchFamily="34" charset="0"/>
              </a:rPr>
              <a:t> </a:t>
            </a:r>
            <a:r>
              <a:rPr lang="en-US" sz="2400" dirty="0" err="1">
                <a:latin typeface="Arial" pitchFamily="34" charset="0"/>
                <a:cs typeface="Arial" pitchFamily="34" charset="0"/>
              </a:rPr>
              <a:t>chứng</a:t>
            </a:r>
            <a:r>
              <a:rPr lang="en-US" sz="2400" dirty="0">
                <a:latin typeface="Arial" pitchFamily="34" charset="0"/>
                <a:cs typeface="Arial" pitchFamily="34" charset="0"/>
              </a:rPr>
              <a:t> </a:t>
            </a:r>
            <a:r>
              <a:rPr lang="en-US" sz="2400" dirty="0" err="1">
                <a:latin typeface="Arial" pitchFamily="34" charset="0"/>
                <a:cs typeface="Arial" pitchFamily="34" charset="0"/>
              </a:rPr>
              <a:t>nhiễm</a:t>
            </a:r>
            <a:r>
              <a:rPr lang="en-US" sz="2400" dirty="0">
                <a:latin typeface="Arial" pitchFamily="34" charset="0"/>
                <a:cs typeface="Arial" pitchFamily="34" charset="0"/>
              </a:rPr>
              <a:t> </a:t>
            </a:r>
            <a:r>
              <a:rPr lang="en-US" sz="2400" dirty="0" err="1">
                <a:latin typeface="Arial" pitchFamily="34" charset="0"/>
                <a:cs typeface="Arial" pitchFamily="34" charset="0"/>
              </a:rPr>
              <a:t>trùng</a:t>
            </a:r>
            <a:r>
              <a:rPr lang="en-US" sz="2400" dirty="0">
                <a:latin typeface="Arial" pitchFamily="34" charset="0"/>
                <a:cs typeface="Arial" pitchFamily="34" charset="0"/>
              </a:rPr>
              <a:t>: </a:t>
            </a:r>
            <a:r>
              <a:rPr lang="en-US" sz="2400" dirty="0" err="1">
                <a:latin typeface="Arial" pitchFamily="34" charset="0"/>
                <a:cs typeface="Arial" pitchFamily="34" charset="0"/>
              </a:rPr>
              <a:t>sốt</a:t>
            </a:r>
            <a:r>
              <a:rPr lang="en-US" sz="2400" dirty="0">
                <a:latin typeface="Arial" pitchFamily="34" charset="0"/>
                <a:cs typeface="Arial" pitchFamily="34" charset="0"/>
              </a:rPr>
              <a:t>, </a:t>
            </a:r>
            <a:r>
              <a:rPr lang="en-US" sz="2400" dirty="0" err="1">
                <a:latin typeface="Arial" pitchFamily="34" charset="0"/>
                <a:cs typeface="Arial" pitchFamily="34" charset="0"/>
              </a:rPr>
              <a:t>môi</a:t>
            </a:r>
            <a:r>
              <a:rPr lang="en-US" sz="2400" dirty="0">
                <a:latin typeface="Arial" pitchFamily="34" charset="0"/>
                <a:cs typeface="Arial" pitchFamily="34" charset="0"/>
              </a:rPr>
              <a:t> </a:t>
            </a:r>
            <a:r>
              <a:rPr lang="en-US" sz="2400" dirty="0" err="1">
                <a:latin typeface="Arial" pitchFamily="34" charset="0"/>
                <a:cs typeface="Arial" pitchFamily="34" charset="0"/>
              </a:rPr>
              <a:t>khô</a:t>
            </a:r>
            <a:r>
              <a:rPr lang="en-US" sz="2400" dirty="0">
                <a:latin typeface="Arial" pitchFamily="34" charset="0"/>
                <a:cs typeface="Arial" pitchFamily="34" charset="0"/>
              </a:rPr>
              <a:t>, </a:t>
            </a:r>
            <a:r>
              <a:rPr lang="en-US" sz="2400" dirty="0" err="1">
                <a:latin typeface="Arial" pitchFamily="34" charset="0"/>
                <a:cs typeface="Arial" pitchFamily="34" charset="0"/>
              </a:rPr>
              <a:t>lưỡi</a:t>
            </a:r>
            <a:r>
              <a:rPr lang="en-US" sz="2400" dirty="0">
                <a:latin typeface="Arial" pitchFamily="34" charset="0"/>
                <a:cs typeface="Arial" pitchFamily="34" charset="0"/>
              </a:rPr>
              <a:t> </a:t>
            </a:r>
            <a:r>
              <a:rPr lang="en-US" sz="2400" dirty="0" err="1">
                <a:latin typeface="Arial" pitchFamily="34" charset="0"/>
                <a:cs typeface="Arial" pitchFamily="34" charset="0"/>
              </a:rPr>
              <a:t>bẩn</a:t>
            </a:r>
            <a:r>
              <a:rPr lang="en-US" sz="2400" dirty="0">
                <a:latin typeface="Arial" pitchFamily="34" charset="0"/>
                <a:cs typeface="Arial" pitchFamily="34" charset="0"/>
              </a:rPr>
              <a:t>…</a:t>
            </a:r>
          </a:p>
          <a:p>
            <a:endParaRPr lang="en-US" dirty="0"/>
          </a:p>
        </p:txBody>
      </p:sp>
      <p:sp>
        <p:nvSpPr>
          <p:cNvPr id="3" name="Title 2"/>
          <p:cNvSpPr>
            <a:spLocks noGrp="1"/>
          </p:cNvSpPr>
          <p:nvPr>
            <p:ph type="title"/>
          </p:nvPr>
        </p:nvSpPr>
        <p:spPr/>
        <p:txBody>
          <a:bodyPr>
            <a:normAutofit/>
          </a:bodyPr>
          <a:lstStyle/>
          <a:p>
            <a:r>
              <a:rPr lang="en-US" sz="3600" dirty="0" err="1">
                <a:effectLst/>
                <a:latin typeface="Arial" pitchFamily="34" charset="0"/>
                <a:cs typeface="Arial" pitchFamily="34" charset="0"/>
              </a:rPr>
              <a:t>Viêm</a:t>
            </a:r>
            <a:r>
              <a:rPr lang="en-US" sz="3600" dirty="0">
                <a:effectLst/>
                <a:latin typeface="Arial" pitchFamily="34" charset="0"/>
                <a:cs typeface="Arial" pitchFamily="34" charset="0"/>
              </a:rPr>
              <a:t> tai </a:t>
            </a:r>
            <a:r>
              <a:rPr lang="en-US" sz="3600" dirty="0" err="1">
                <a:effectLst/>
                <a:latin typeface="Arial" pitchFamily="34" charset="0"/>
                <a:cs typeface="Arial" pitchFamily="34" charset="0"/>
              </a:rPr>
              <a:t>giữa</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mạn</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tính</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có</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choles</a:t>
            </a:r>
            <a:r>
              <a:rPr lang="en-US" sz="3600" dirty="0">
                <a:effectLst/>
                <a:latin typeface="Arial" pitchFamily="34" charset="0"/>
                <a:cs typeface="Arial" pitchFamily="34" charset="0"/>
              </a:rPr>
              <a:t> </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26724033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lvl="0" algn="just"/>
            <a:r>
              <a:rPr lang="en-US" sz="2600" b="1" u="sng" dirty="0" err="1">
                <a:latin typeface="Arial" pitchFamily="34" charset="0"/>
                <a:cs typeface="Arial" pitchFamily="34" charset="0"/>
              </a:rPr>
              <a:t>Cơ</a:t>
            </a:r>
            <a:r>
              <a:rPr lang="en-US" sz="2600" b="1" u="sng" dirty="0">
                <a:latin typeface="Arial" pitchFamily="34" charset="0"/>
                <a:cs typeface="Arial" pitchFamily="34" charset="0"/>
              </a:rPr>
              <a:t> </a:t>
            </a:r>
            <a:r>
              <a:rPr lang="en-US" sz="2600" b="1" u="sng" dirty="0" err="1">
                <a:latin typeface="Arial" pitchFamily="34" charset="0"/>
                <a:cs typeface="Arial" pitchFamily="34" charset="0"/>
              </a:rPr>
              <a:t>năng</a:t>
            </a:r>
            <a:r>
              <a:rPr lang="en-US" sz="2600" b="1" u="sng" dirty="0">
                <a:latin typeface="Arial" pitchFamily="34" charset="0"/>
                <a:cs typeface="Arial" pitchFamily="34" charset="0"/>
              </a:rPr>
              <a:t>.</a:t>
            </a:r>
            <a:endParaRPr lang="en-US" sz="2600" dirty="0">
              <a:latin typeface="Arial" pitchFamily="34" charset="0"/>
              <a:cs typeface="Arial" pitchFamily="34" charset="0"/>
            </a:endParaRPr>
          </a:p>
          <a:p>
            <a:pPr marL="109728" indent="0" algn="just">
              <a:buNone/>
            </a:pP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Chảy</a:t>
            </a:r>
            <a:r>
              <a:rPr lang="en-US" sz="2600" dirty="0" smtClean="0">
                <a:latin typeface="Arial" pitchFamily="34" charset="0"/>
                <a:cs typeface="Arial" pitchFamily="34" charset="0"/>
              </a:rPr>
              <a:t> </a:t>
            </a:r>
            <a:r>
              <a:rPr lang="en-US" sz="2600" dirty="0" err="1">
                <a:latin typeface="Arial" pitchFamily="34" charset="0"/>
                <a:cs typeface="Arial" pitchFamily="34" charset="0"/>
              </a:rPr>
              <a:t>mủ</a:t>
            </a:r>
            <a:r>
              <a:rPr lang="en-US" sz="2600" dirty="0">
                <a:latin typeface="Arial" pitchFamily="34" charset="0"/>
                <a:cs typeface="Arial" pitchFamily="34" charset="0"/>
              </a:rPr>
              <a:t> tai:</a:t>
            </a:r>
          </a:p>
          <a:p>
            <a:pPr marL="109728" indent="0" algn="just">
              <a:buNone/>
            </a:pPr>
            <a:r>
              <a:rPr lang="en-US" sz="2600" dirty="0">
                <a:latin typeface="Arial" pitchFamily="34" charset="0"/>
                <a:cs typeface="Arial" pitchFamily="34" charset="0"/>
              </a:rPr>
              <a:t>- </a:t>
            </a:r>
            <a:r>
              <a:rPr lang="en-US" sz="2600" dirty="0" err="1">
                <a:latin typeface="Arial" pitchFamily="34" charset="0"/>
                <a:cs typeface="Arial" pitchFamily="34" charset="0"/>
              </a:rPr>
              <a:t>Đặc</a:t>
            </a:r>
            <a:r>
              <a:rPr lang="en-US" sz="2600" dirty="0">
                <a:latin typeface="Arial" pitchFamily="34" charset="0"/>
                <a:cs typeface="Arial" pitchFamily="34" charset="0"/>
              </a:rPr>
              <a:t> </a:t>
            </a:r>
            <a:r>
              <a:rPr lang="en-US" sz="2600" dirty="0" err="1">
                <a:latin typeface="Arial" pitchFamily="34" charset="0"/>
                <a:cs typeface="Arial" pitchFamily="34" charset="0"/>
              </a:rPr>
              <a:t>điểm</a:t>
            </a:r>
            <a:r>
              <a:rPr lang="en-US" sz="2600" dirty="0">
                <a:latin typeface="Arial" pitchFamily="34" charset="0"/>
                <a:cs typeface="Arial" pitchFamily="34" charset="0"/>
              </a:rPr>
              <a:t>: </a:t>
            </a:r>
            <a:r>
              <a:rPr lang="en-US" sz="2600" dirty="0" err="1">
                <a:latin typeface="Arial" pitchFamily="34" charset="0"/>
                <a:cs typeface="Arial" pitchFamily="34" charset="0"/>
              </a:rPr>
              <a:t>mủ</a:t>
            </a:r>
            <a:r>
              <a:rPr lang="en-US" sz="2600" dirty="0">
                <a:latin typeface="Arial" pitchFamily="34" charset="0"/>
                <a:cs typeface="Arial" pitchFamily="34" charset="0"/>
              </a:rPr>
              <a:t> </a:t>
            </a:r>
            <a:r>
              <a:rPr lang="en-US" sz="2600" dirty="0" err="1">
                <a:latin typeface="Arial" pitchFamily="34" charset="0"/>
                <a:cs typeface="Arial" pitchFamily="34" charset="0"/>
              </a:rPr>
              <a:t>chảy</a:t>
            </a:r>
            <a:r>
              <a:rPr lang="en-US" sz="2600" dirty="0">
                <a:latin typeface="Arial" pitchFamily="34" charset="0"/>
                <a:cs typeface="Arial" pitchFamily="34" charset="0"/>
              </a:rPr>
              <a:t> </a:t>
            </a:r>
            <a:r>
              <a:rPr lang="en-US" sz="2600" dirty="0" err="1">
                <a:latin typeface="Arial" pitchFamily="34" charset="0"/>
                <a:cs typeface="Arial" pitchFamily="34" charset="0"/>
              </a:rPr>
              <a:t>liên</a:t>
            </a:r>
            <a:r>
              <a:rPr lang="en-US" sz="2600" dirty="0">
                <a:latin typeface="Arial" pitchFamily="34" charset="0"/>
                <a:cs typeface="Arial" pitchFamily="34" charset="0"/>
              </a:rPr>
              <a:t> </a:t>
            </a:r>
            <a:r>
              <a:rPr lang="en-US" sz="2600" dirty="0" err="1">
                <a:latin typeface="Arial" pitchFamily="34" charset="0"/>
                <a:cs typeface="Arial" pitchFamily="34" charset="0"/>
              </a:rPr>
              <a:t>tục</a:t>
            </a:r>
            <a:r>
              <a:rPr lang="en-US" sz="2600" dirty="0">
                <a:latin typeface="Arial" pitchFamily="34" charset="0"/>
                <a:cs typeface="Arial" pitchFamily="34" charset="0"/>
              </a:rPr>
              <a:t>, </a:t>
            </a:r>
            <a:r>
              <a:rPr lang="en-US" sz="2600" dirty="0" err="1">
                <a:latin typeface="Arial" pitchFamily="34" charset="0"/>
                <a:cs typeface="Arial" pitchFamily="34" charset="0"/>
              </a:rPr>
              <a:t>trắng</a:t>
            </a:r>
            <a:r>
              <a:rPr lang="en-US" sz="2600" dirty="0">
                <a:latin typeface="Arial" pitchFamily="34" charset="0"/>
                <a:cs typeface="Arial" pitchFamily="34" charset="0"/>
              </a:rPr>
              <a:t> </a:t>
            </a:r>
            <a:r>
              <a:rPr lang="en-US" sz="2600" dirty="0" err="1">
                <a:latin typeface="Arial" pitchFamily="34" charset="0"/>
                <a:cs typeface="Arial" pitchFamily="34" charset="0"/>
              </a:rPr>
              <a:t>đục</a:t>
            </a:r>
            <a:r>
              <a:rPr lang="en-US" sz="2600" dirty="0">
                <a:latin typeface="Arial" pitchFamily="34" charset="0"/>
                <a:cs typeface="Arial" pitchFamily="34" charset="0"/>
              </a:rPr>
              <a:t> </a:t>
            </a:r>
            <a:r>
              <a:rPr lang="en-US" sz="2600" dirty="0" err="1">
                <a:latin typeface="Arial" pitchFamily="34" charset="0"/>
                <a:cs typeface="Arial" pitchFamily="34" charset="0"/>
              </a:rPr>
              <a:t>như</a:t>
            </a:r>
            <a:r>
              <a:rPr lang="en-US" sz="2600" dirty="0">
                <a:latin typeface="Arial" pitchFamily="34" charset="0"/>
                <a:cs typeface="Arial" pitchFamily="34" charset="0"/>
              </a:rPr>
              <a:t> </a:t>
            </a:r>
            <a:r>
              <a:rPr lang="en-US" sz="2600" dirty="0" err="1">
                <a:latin typeface="Arial" pitchFamily="34" charset="0"/>
                <a:cs typeface="Arial" pitchFamily="34" charset="0"/>
              </a:rPr>
              <a:t>nước</a:t>
            </a:r>
            <a:r>
              <a:rPr lang="en-US" sz="2600" dirty="0">
                <a:latin typeface="Arial" pitchFamily="34" charset="0"/>
                <a:cs typeface="Arial" pitchFamily="34" charset="0"/>
              </a:rPr>
              <a:t> </a:t>
            </a:r>
            <a:r>
              <a:rPr lang="en-US" sz="2600" dirty="0" err="1">
                <a:latin typeface="Arial" pitchFamily="34" charset="0"/>
                <a:cs typeface="Arial" pitchFamily="34" charset="0"/>
              </a:rPr>
              <a:t>vo</a:t>
            </a:r>
            <a:r>
              <a:rPr lang="en-US" sz="2600" dirty="0">
                <a:latin typeface="Arial" pitchFamily="34" charset="0"/>
                <a:cs typeface="Arial" pitchFamily="34" charset="0"/>
              </a:rPr>
              <a:t> </a:t>
            </a:r>
            <a:r>
              <a:rPr lang="en-US" sz="2600" dirty="0" err="1">
                <a:latin typeface="Arial" pitchFamily="34" charset="0"/>
                <a:cs typeface="Arial" pitchFamily="34" charset="0"/>
              </a:rPr>
              <a:t>gạo</a:t>
            </a:r>
            <a:r>
              <a:rPr lang="en-US" sz="2600" dirty="0">
                <a:latin typeface="Arial" pitchFamily="34" charset="0"/>
                <a:cs typeface="Arial" pitchFamily="34" charset="0"/>
              </a:rPr>
              <a:t> </a:t>
            </a:r>
            <a:r>
              <a:rPr lang="en-US" sz="2600" dirty="0" err="1">
                <a:latin typeface="Arial" pitchFamily="34" charset="0"/>
                <a:cs typeface="Arial" pitchFamily="34" charset="0"/>
              </a:rPr>
              <a:t>lổn</a:t>
            </a:r>
            <a:r>
              <a:rPr lang="en-US" sz="2600" dirty="0">
                <a:latin typeface="Arial" pitchFamily="34" charset="0"/>
                <a:cs typeface="Arial" pitchFamily="34" charset="0"/>
              </a:rPr>
              <a:t> </a:t>
            </a:r>
            <a:r>
              <a:rPr lang="en-US" sz="2600" dirty="0" err="1">
                <a:latin typeface="Arial" pitchFamily="34" charset="0"/>
                <a:cs typeface="Arial" pitchFamily="34" charset="0"/>
              </a:rPr>
              <a:t>nhổn</a:t>
            </a:r>
            <a:r>
              <a:rPr lang="en-US" sz="2600" dirty="0">
                <a:latin typeface="Arial" pitchFamily="34" charset="0"/>
                <a:cs typeface="Arial" pitchFamily="34" charset="0"/>
              </a:rPr>
              <a:t> </a:t>
            </a:r>
            <a:r>
              <a:rPr lang="en-US" sz="2600" dirty="0" err="1">
                <a:latin typeface="Arial" pitchFamily="34" charset="0"/>
                <a:cs typeface="Arial" pitchFamily="34" charset="0"/>
              </a:rPr>
              <a:t>có</a:t>
            </a:r>
            <a:r>
              <a:rPr lang="en-US" sz="2600" dirty="0">
                <a:latin typeface="Arial" pitchFamily="34" charset="0"/>
                <a:cs typeface="Arial" pitchFamily="34" charset="0"/>
              </a:rPr>
              <a:t> </a:t>
            </a:r>
            <a:r>
              <a:rPr lang="en-US" sz="2600" dirty="0" err="1">
                <a:latin typeface="Arial" pitchFamily="34" charset="0"/>
                <a:cs typeface="Arial" pitchFamily="34" charset="0"/>
              </a:rPr>
              <a:t>mảnh</a:t>
            </a:r>
            <a:r>
              <a:rPr lang="en-US" sz="2600" dirty="0">
                <a:latin typeface="Arial" pitchFamily="34" charset="0"/>
                <a:cs typeface="Arial" pitchFamily="34" charset="0"/>
              </a:rPr>
              <a:t> </a:t>
            </a:r>
            <a:r>
              <a:rPr lang="en-US" sz="2600" dirty="0" err="1">
                <a:latin typeface="Arial" pitchFamily="34" charset="0"/>
                <a:cs typeface="Arial" pitchFamily="34" charset="0"/>
              </a:rPr>
              <a:t>trắng</a:t>
            </a:r>
            <a:r>
              <a:rPr lang="en-US" sz="2600" dirty="0">
                <a:latin typeface="Arial" pitchFamily="34" charset="0"/>
                <a:cs typeface="Arial" pitchFamily="34" charset="0"/>
              </a:rPr>
              <a:t> </a:t>
            </a:r>
            <a:r>
              <a:rPr lang="en-US" sz="2600" dirty="0" err="1">
                <a:latin typeface="Arial" pitchFamily="34" charset="0"/>
                <a:cs typeface="Arial" pitchFamily="34" charset="0"/>
              </a:rPr>
              <a:t>như</a:t>
            </a:r>
            <a:r>
              <a:rPr lang="en-US" sz="2600" dirty="0">
                <a:latin typeface="Arial" pitchFamily="34" charset="0"/>
                <a:cs typeface="Arial" pitchFamily="34" charset="0"/>
              </a:rPr>
              <a:t> </a:t>
            </a:r>
            <a:r>
              <a:rPr lang="en-US" sz="2600" dirty="0" err="1">
                <a:latin typeface="Arial" pitchFamily="34" charset="0"/>
                <a:cs typeface="Arial" pitchFamily="34" charset="0"/>
              </a:rPr>
              <a:t>bã</a:t>
            </a:r>
            <a:r>
              <a:rPr lang="en-US" sz="2600" dirty="0">
                <a:latin typeface="Arial" pitchFamily="34" charset="0"/>
                <a:cs typeface="Arial" pitchFamily="34" charset="0"/>
              </a:rPr>
              <a:t> </a:t>
            </a:r>
            <a:r>
              <a:rPr lang="en-US" sz="2600" dirty="0" err="1">
                <a:latin typeface="Arial" pitchFamily="34" charset="0"/>
                <a:cs typeface="Arial" pitchFamily="34" charset="0"/>
              </a:rPr>
              <a:t>đậu</a:t>
            </a:r>
            <a:r>
              <a:rPr lang="en-US" sz="2600" dirty="0">
                <a:latin typeface="Arial" pitchFamily="34" charset="0"/>
                <a:cs typeface="Arial" pitchFamily="34" charset="0"/>
              </a:rPr>
              <a:t>, m</a:t>
            </a:r>
            <a:r>
              <a:rPr lang="nl-BE" sz="2600" dirty="0">
                <a:latin typeface="Arial" pitchFamily="34" charset="0"/>
                <a:cs typeface="Arial" pitchFamily="34" charset="0"/>
              </a:rPr>
              <a:t>ùi thối. </a:t>
            </a:r>
            <a:endParaRPr lang="en-US" sz="2600" dirty="0">
              <a:latin typeface="Arial" pitchFamily="34" charset="0"/>
              <a:cs typeface="Arial" pitchFamily="34" charset="0"/>
            </a:endParaRPr>
          </a:p>
          <a:p>
            <a:pPr marL="109728" indent="0" algn="just">
              <a:buNone/>
            </a:pPr>
            <a:r>
              <a:rPr lang="nl-BE" sz="2600" dirty="0">
                <a:latin typeface="Arial" pitchFamily="34" charset="0"/>
                <a:cs typeface="Arial" pitchFamily="34" charset="0"/>
              </a:rPr>
              <a:t>- Đặc trưng: mủ lổn nhổn trắng như bã đậu, có mảnh trắng sáng óng ánh như vỏ xà cừ do khối cholesteatoma vỡ, khi thả mủ vào nước nổi váng óng ánh như váng mỡ. Trong Aldehyd Acetic thành màu xanh lục.</a:t>
            </a:r>
            <a:endParaRPr lang="en-US" sz="2600" dirty="0">
              <a:latin typeface="Arial" pitchFamily="34" charset="0"/>
              <a:cs typeface="Arial" pitchFamily="34" charset="0"/>
            </a:endParaRPr>
          </a:p>
          <a:p>
            <a:pPr marL="109728" indent="0" algn="just">
              <a:buNone/>
            </a:pPr>
            <a:r>
              <a:rPr lang="nl-BE" sz="2600" dirty="0" smtClean="0">
                <a:latin typeface="Arial" pitchFamily="34" charset="0"/>
                <a:cs typeface="Arial" pitchFamily="34" charset="0"/>
              </a:rPr>
              <a:t>* </a:t>
            </a:r>
            <a:r>
              <a:rPr lang="nl-BE" sz="2600" dirty="0">
                <a:latin typeface="Arial" pitchFamily="34" charset="0"/>
                <a:cs typeface="Arial" pitchFamily="34" charset="0"/>
              </a:rPr>
              <a:t>Nghe kém: rõ, tăng dần.</a:t>
            </a:r>
            <a:endParaRPr lang="en-US" sz="2600" dirty="0">
              <a:latin typeface="Arial" pitchFamily="34" charset="0"/>
              <a:cs typeface="Arial" pitchFamily="34" charset="0"/>
            </a:endParaRPr>
          </a:p>
          <a:p>
            <a:pPr marL="109728" indent="0" algn="just">
              <a:buNone/>
            </a:pPr>
            <a:r>
              <a:rPr lang="nl-BE" sz="2600" dirty="0" smtClean="0">
                <a:latin typeface="Arial" pitchFamily="34" charset="0"/>
                <a:cs typeface="Arial" pitchFamily="34" charset="0"/>
              </a:rPr>
              <a:t>* </a:t>
            </a:r>
            <a:r>
              <a:rPr lang="nl-BE" sz="2600" dirty="0">
                <a:latin typeface="Arial" pitchFamily="34" charset="0"/>
                <a:cs typeface="Arial" pitchFamily="34" charset="0"/>
              </a:rPr>
              <a:t>Đau tai: đau âm ỉ trong tai, đau lan lên vùng thái dương hoặc nửa đầu.</a:t>
            </a:r>
            <a:endParaRPr lang="en-US" sz="2600" dirty="0">
              <a:latin typeface="Arial" pitchFamily="34" charset="0"/>
              <a:cs typeface="Arial" pitchFamily="34" charset="0"/>
            </a:endParaRPr>
          </a:p>
          <a:p>
            <a:pPr marL="109728" indent="0" algn="just">
              <a:buNone/>
            </a:pPr>
            <a:r>
              <a:rPr lang="nl-BE" sz="2600" dirty="0" smtClean="0">
                <a:latin typeface="Arial" pitchFamily="34" charset="0"/>
                <a:cs typeface="Arial" pitchFamily="34" charset="0"/>
              </a:rPr>
              <a:t>* </a:t>
            </a:r>
            <a:r>
              <a:rPr lang="nl-BE" sz="2600" dirty="0">
                <a:latin typeface="Arial" pitchFamily="34" charset="0"/>
                <a:cs typeface="Arial" pitchFamily="34" charset="0"/>
              </a:rPr>
              <a:t>ù tai: tiếng trầm. Tăng về đêm.</a:t>
            </a:r>
            <a:endParaRPr lang="en-US" sz="2600" dirty="0">
              <a:latin typeface="Arial" pitchFamily="34" charset="0"/>
              <a:cs typeface="Arial" pitchFamily="34" charset="0"/>
            </a:endParaRPr>
          </a:p>
          <a:p>
            <a:pPr marL="109728" indent="0" algn="just">
              <a:buNone/>
            </a:pPr>
            <a:r>
              <a:rPr lang="fr-FR" sz="2600" dirty="0" smtClean="0">
                <a:latin typeface="Arial" pitchFamily="34" charset="0"/>
                <a:cs typeface="Arial" pitchFamily="34" charset="0"/>
              </a:rPr>
              <a:t>* </a:t>
            </a:r>
            <a:r>
              <a:rPr lang="fr-FR" sz="2600" dirty="0" err="1">
                <a:latin typeface="Arial" pitchFamily="34" charset="0"/>
                <a:cs typeface="Arial" pitchFamily="34" charset="0"/>
              </a:rPr>
              <a:t>Chóng</a:t>
            </a:r>
            <a:r>
              <a:rPr lang="fr-FR" sz="2600" dirty="0">
                <a:latin typeface="Arial" pitchFamily="34" charset="0"/>
                <a:cs typeface="Arial" pitchFamily="34" charset="0"/>
              </a:rPr>
              <a:t> </a:t>
            </a:r>
            <a:r>
              <a:rPr lang="fr-FR" sz="2600" dirty="0" err="1">
                <a:latin typeface="Arial" pitchFamily="34" charset="0"/>
                <a:cs typeface="Arial" pitchFamily="34" charset="0"/>
              </a:rPr>
              <a:t>mặt</a:t>
            </a:r>
            <a:r>
              <a:rPr lang="fr-FR" sz="2600" dirty="0">
                <a:latin typeface="Arial" pitchFamily="34" charset="0"/>
                <a:cs typeface="Arial" pitchFamily="34" charset="0"/>
              </a:rPr>
              <a:t>: </a:t>
            </a:r>
            <a:r>
              <a:rPr lang="fr-FR" sz="2600" dirty="0" err="1">
                <a:latin typeface="Arial" pitchFamily="34" charset="0"/>
                <a:cs typeface="Arial" pitchFamily="34" charset="0"/>
              </a:rPr>
              <a:t>ít</a:t>
            </a:r>
            <a:r>
              <a:rPr lang="fr-FR" sz="2600" dirty="0">
                <a:latin typeface="Arial" pitchFamily="34" charset="0"/>
                <a:cs typeface="Arial" pitchFamily="34" charset="0"/>
              </a:rPr>
              <a:t> </a:t>
            </a:r>
            <a:r>
              <a:rPr lang="fr-FR" sz="2600" dirty="0" err="1">
                <a:latin typeface="Arial" pitchFamily="34" charset="0"/>
                <a:cs typeface="Arial" pitchFamily="34" charset="0"/>
              </a:rPr>
              <a:t>gặp</a:t>
            </a:r>
            <a:r>
              <a:rPr lang="fr-FR" sz="2600" dirty="0">
                <a:latin typeface="Arial" pitchFamily="34" charset="0"/>
                <a:cs typeface="Arial" pitchFamily="34" charset="0"/>
              </a:rPr>
              <a:t>.</a:t>
            </a:r>
            <a:endParaRPr lang="en-US" sz="26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err="1">
                <a:effectLst/>
                <a:latin typeface="Arial" pitchFamily="34" charset="0"/>
                <a:cs typeface="Arial" pitchFamily="34" charset="0"/>
              </a:rPr>
              <a:t>Viêm</a:t>
            </a:r>
            <a:r>
              <a:rPr lang="en-US" sz="3600" dirty="0">
                <a:effectLst/>
                <a:latin typeface="Arial" pitchFamily="34" charset="0"/>
                <a:cs typeface="Arial" pitchFamily="34" charset="0"/>
              </a:rPr>
              <a:t> tai </a:t>
            </a:r>
            <a:r>
              <a:rPr lang="en-US" sz="3600" dirty="0" err="1">
                <a:effectLst/>
                <a:latin typeface="Arial" pitchFamily="34" charset="0"/>
                <a:cs typeface="Arial" pitchFamily="34" charset="0"/>
              </a:rPr>
              <a:t>giữa</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mạn</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tính</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có</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choles</a:t>
            </a:r>
            <a:r>
              <a:rPr lang="en-US" sz="3600" dirty="0">
                <a:effectLst/>
                <a:latin typeface="Arial" pitchFamily="34" charset="0"/>
                <a:cs typeface="Arial" pitchFamily="34" charset="0"/>
              </a:rPr>
              <a:t> </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35034912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686800" cy="4525963"/>
          </a:xfrm>
        </p:spPr>
        <p:txBody>
          <a:bodyPr>
            <a:noAutofit/>
          </a:bodyPr>
          <a:lstStyle/>
          <a:p>
            <a:pPr lvl="0"/>
            <a:r>
              <a:rPr lang="en-US" sz="2300" b="1" u="sng" dirty="0" err="1">
                <a:latin typeface="Arial" pitchFamily="34" charset="0"/>
                <a:cs typeface="Arial" pitchFamily="34" charset="0"/>
              </a:rPr>
              <a:t>Thực</a:t>
            </a:r>
            <a:r>
              <a:rPr lang="en-US" sz="2300" b="1" u="sng" dirty="0">
                <a:latin typeface="Arial" pitchFamily="34" charset="0"/>
                <a:cs typeface="Arial" pitchFamily="34" charset="0"/>
              </a:rPr>
              <a:t> </a:t>
            </a:r>
            <a:r>
              <a:rPr lang="en-US" sz="2300" b="1" u="sng" dirty="0" err="1">
                <a:latin typeface="Arial" pitchFamily="34" charset="0"/>
                <a:cs typeface="Arial" pitchFamily="34" charset="0"/>
              </a:rPr>
              <a:t>thể</a:t>
            </a:r>
            <a:r>
              <a:rPr lang="en-US" sz="2300" b="1" u="sng" dirty="0">
                <a:latin typeface="Arial" pitchFamily="34" charset="0"/>
                <a:cs typeface="Arial" pitchFamily="34" charset="0"/>
              </a:rPr>
              <a:t>.</a:t>
            </a:r>
            <a:endParaRPr lang="en-US" sz="2300" dirty="0">
              <a:latin typeface="Arial" pitchFamily="34" charset="0"/>
              <a:cs typeface="Arial" pitchFamily="34" charset="0"/>
            </a:endParaRPr>
          </a:p>
          <a:p>
            <a:pPr marL="109728" indent="0">
              <a:buNone/>
            </a:pP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Ấn</a:t>
            </a:r>
            <a:r>
              <a:rPr lang="en-US" sz="2300" dirty="0" smtClean="0">
                <a:latin typeface="Arial" pitchFamily="34" charset="0"/>
                <a:cs typeface="Arial" pitchFamily="34" charset="0"/>
              </a:rPr>
              <a:t> </a:t>
            </a:r>
            <a:r>
              <a:rPr lang="en-US" sz="2300" dirty="0" err="1">
                <a:latin typeface="Arial" pitchFamily="34" charset="0"/>
                <a:cs typeface="Arial" pitchFamily="34" charset="0"/>
              </a:rPr>
              <a:t>điểm</a:t>
            </a:r>
            <a:r>
              <a:rPr lang="en-US" sz="2300" dirty="0">
                <a:latin typeface="Arial" pitchFamily="34" charset="0"/>
                <a:cs typeface="Arial" pitchFamily="34" charset="0"/>
              </a:rPr>
              <a:t> </a:t>
            </a:r>
            <a:r>
              <a:rPr lang="en-US" sz="2300" dirty="0" err="1">
                <a:latin typeface="Arial" pitchFamily="34" charset="0"/>
                <a:cs typeface="Arial" pitchFamily="34" charset="0"/>
              </a:rPr>
              <a:t>sào</a:t>
            </a:r>
            <a:r>
              <a:rPr lang="en-US" sz="2300" dirty="0">
                <a:latin typeface="Arial" pitchFamily="34" charset="0"/>
                <a:cs typeface="Arial" pitchFamily="34" charset="0"/>
              </a:rPr>
              <a:t> </a:t>
            </a:r>
            <a:r>
              <a:rPr lang="en-US" sz="2300" dirty="0" err="1">
                <a:latin typeface="Arial" pitchFamily="34" charset="0"/>
                <a:cs typeface="Arial" pitchFamily="34" charset="0"/>
              </a:rPr>
              <a:t>bào</a:t>
            </a:r>
            <a:r>
              <a:rPr lang="en-US" sz="2300" dirty="0">
                <a:latin typeface="Arial" pitchFamily="34" charset="0"/>
                <a:cs typeface="Arial" pitchFamily="34" charset="0"/>
              </a:rPr>
              <a:t> </a:t>
            </a:r>
            <a:r>
              <a:rPr lang="en-US" sz="2300" dirty="0" err="1">
                <a:latin typeface="Arial" pitchFamily="34" charset="0"/>
                <a:cs typeface="Arial" pitchFamily="34" charset="0"/>
              </a:rPr>
              <a:t>ko</a:t>
            </a:r>
            <a:r>
              <a:rPr lang="en-US" sz="2300" dirty="0">
                <a:latin typeface="Arial" pitchFamily="34" charset="0"/>
                <a:cs typeface="Arial" pitchFamily="34" charset="0"/>
              </a:rPr>
              <a:t> </a:t>
            </a:r>
            <a:r>
              <a:rPr lang="en-US" sz="2300" dirty="0" err="1">
                <a:latin typeface="Arial" pitchFamily="34" charset="0"/>
                <a:cs typeface="Arial" pitchFamily="34" charset="0"/>
              </a:rPr>
              <a:t>rõ</a:t>
            </a:r>
            <a:r>
              <a:rPr lang="en-US" sz="2300" dirty="0">
                <a:latin typeface="Arial" pitchFamily="34" charset="0"/>
                <a:cs typeface="Arial" pitchFamily="34" charset="0"/>
              </a:rPr>
              <a:t>, </a:t>
            </a:r>
            <a:r>
              <a:rPr lang="en-US" sz="2300" dirty="0" err="1">
                <a:latin typeface="Arial" pitchFamily="34" charset="0"/>
                <a:cs typeface="Arial" pitchFamily="34" charset="0"/>
              </a:rPr>
              <a:t>chỉ</a:t>
            </a:r>
            <a:r>
              <a:rPr lang="en-US" sz="2300" dirty="0">
                <a:latin typeface="Arial" pitchFamily="34" charset="0"/>
                <a:cs typeface="Arial" pitchFamily="34" charset="0"/>
              </a:rPr>
              <a:t> </a:t>
            </a:r>
            <a:r>
              <a:rPr lang="en-US" sz="2300" dirty="0" err="1">
                <a:latin typeface="Arial" pitchFamily="34" charset="0"/>
                <a:cs typeface="Arial" pitchFamily="34" charset="0"/>
              </a:rPr>
              <a:t>đau</a:t>
            </a:r>
            <a:r>
              <a:rPr lang="en-US" sz="2300" dirty="0">
                <a:latin typeface="Arial" pitchFamily="34" charset="0"/>
                <a:cs typeface="Arial" pitchFamily="34" charset="0"/>
              </a:rPr>
              <a:t> </a:t>
            </a:r>
            <a:r>
              <a:rPr lang="en-US" sz="2300" dirty="0" err="1">
                <a:latin typeface="Arial" pitchFamily="34" charset="0"/>
                <a:cs typeface="Arial" pitchFamily="34" charset="0"/>
              </a:rPr>
              <a:t>giai</a:t>
            </a:r>
            <a:r>
              <a:rPr lang="en-US" sz="2300" dirty="0">
                <a:latin typeface="Arial" pitchFamily="34" charset="0"/>
                <a:cs typeface="Arial" pitchFamily="34" charset="0"/>
              </a:rPr>
              <a:t> </a:t>
            </a:r>
            <a:r>
              <a:rPr lang="en-US" sz="2300" dirty="0" err="1">
                <a:latin typeface="Arial" pitchFamily="34" charset="0"/>
                <a:cs typeface="Arial" pitchFamily="34" charset="0"/>
              </a:rPr>
              <a:t>đoạn</a:t>
            </a:r>
            <a:r>
              <a:rPr lang="en-US" sz="2300" dirty="0">
                <a:latin typeface="Arial" pitchFamily="34" charset="0"/>
                <a:cs typeface="Arial" pitchFamily="34" charset="0"/>
              </a:rPr>
              <a:t> </a:t>
            </a:r>
            <a:r>
              <a:rPr lang="en-US" sz="2300" dirty="0" err="1">
                <a:latin typeface="Arial" pitchFamily="34" charset="0"/>
                <a:cs typeface="Arial" pitchFamily="34" charset="0"/>
              </a:rPr>
              <a:t>hồi</a:t>
            </a:r>
            <a:r>
              <a:rPr lang="en-US" sz="2300" dirty="0">
                <a:latin typeface="Arial" pitchFamily="34" charset="0"/>
                <a:cs typeface="Arial" pitchFamily="34" charset="0"/>
              </a:rPr>
              <a:t> </a:t>
            </a:r>
            <a:r>
              <a:rPr lang="en-US" sz="2300" dirty="0" err="1">
                <a:latin typeface="Arial" pitchFamily="34" charset="0"/>
                <a:cs typeface="Arial" pitchFamily="34" charset="0"/>
              </a:rPr>
              <a:t>viêm</a:t>
            </a:r>
            <a:endParaRPr lang="en-US" sz="2300" dirty="0">
              <a:latin typeface="Arial" pitchFamily="34" charset="0"/>
              <a:cs typeface="Arial" pitchFamily="34" charset="0"/>
            </a:endParaRPr>
          </a:p>
          <a:p>
            <a:pPr>
              <a:buFont typeface="Wingdings" pitchFamily="2" charset="2"/>
              <a:buChar char="v"/>
            </a:pPr>
            <a:r>
              <a:rPr lang="en-US" sz="2300" dirty="0" err="1">
                <a:latin typeface="Arial" pitchFamily="34" charset="0"/>
                <a:cs typeface="Arial" pitchFamily="34" charset="0"/>
              </a:rPr>
              <a:t>Khám</a:t>
            </a:r>
            <a:r>
              <a:rPr lang="en-US" sz="2300" dirty="0">
                <a:latin typeface="Arial" pitchFamily="34" charset="0"/>
                <a:cs typeface="Arial" pitchFamily="34" charset="0"/>
              </a:rPr>
              <a:t> tai:</a:t>
            </a:r>
          </a:p>
          <a:p>
            <a:pPr marL="109728" indent="0">
              <a:buNone/>
            </a:pPr>
            <a:r>
              <a:rPr lang="en-US" sz="2300" dirty="0">
                <a:latin typeface="Arial" pitchFamily="34" charset="0"/>
                <a:cs typeface="Arial" pitchFamily="34" charset="0"/>
              </a:rPr>
              <a:t>- </a:t>
            </a:r>
            <a:r>
              <a:rPr lang="en-US" sz="2300" dirty="0" err="1">
                <a:latin typeface="Arial" pitchFamily="34" charset="0"/>
                <a:cs typeface="Arial" pitchFamily="34" charset="0"/>
              </a:rPr>
              <a:t>Mủ</a:t>
            </a:r>
            <a:r>
              <a:rPr lang="en-US" sz="2300" dirty="0">
                <a:latin typeface="Arial" pitchFamily="34" charset="0"/>
                <a:cs typeface="Arial" pitchFamily="34" charset="0"/>
              </a:rPr>
              <a:t> </a:t>
            </a:r>
            <a:r>
              <a:rPr lang="en-US" sz="2300" dirty="0" err="1">
                <a:latin typeface="Arial" pitchFamily="34" charset="0"/>
                <a:cs typeface="Arial" pitchFamily="34" charset="0"/>
              </a:rPr>
              <a:t>thối</a:t>
            </a:r>
            <a:r>
              <a:rPr lang="en-US" sz="2300" dirty="0">
                <a:latin typeface="Arial" pitchFamily="34" charset="0"/>
                <a:cs typeface="Arial" pitchFamily="34" charset="0"/>
              </a:rPr>
              <a:t> </a:t>
            </a:r>
            <a:r>
              <a:rPr lang="en-US" sz="2300" dirty="0" err="1">
                <a:latin typeface="Arial" pitchFamily="34" charset="0"/>
                <a:cs typeface="Arial" pitchFamily="34" charset="0"/>
              </a:rPr>
              <a:t>khẳn</a:t>
            </a:r>
            <a:r>
              <a:rPr lang="en-US" sz="2300" dirty="0">
                <a:latin typeface="Arial" pitchFamily="34" charset="0"/>
                <a:cs typeface="Arial" pitchFamily="34" charset="0"/>
              </a:rPr>
              <a:t>, </a:t>
            </a:r>
            <a:r>
              <a:rPr lang="en-US" sz="2300" dirty="0" err="1">
                <a:latin typeface="Arial" pitchFamily="34" charset="0"/>
                <a:cs typeface="Arial" pitchFamily="34" charset="0"/>
              </a:rPr>
              <a:t>lổn</a:t>
            </a:r>
            <a:r>
              <a:rPr lang="en-US" sz="2300" dirty="0">
                <a:latin typeface="Arial" pitchFamily="34" charset="0"/>
                <a:cs typeface="Arial" pitchFamily="34" charset="0"/>
              </a:rPr>
              <a:t> </a:t>
            </a:r>
            <a:r>
              <a:rPr lang="en-US" sz="2300" dirty="0" err="1">
                <a:latin typeface="Arial" pitchFamily="34" charset="0"/>
                <a:cs typeface="Arial" pitchFamily="34" charset="0"/>
              </a:rPr>
              <a:t>nhổn</a:t>
            </a:r>
            <a:r>
              <a:rPr lang="en-US" sz="2300" dirty="0">
                <a:latin typeface="Arial" pitchFamily="34" charset="0"/>
                <a:cs typeface="Arial" pitchFamily="34" charset="0"/>
              </a:rPr>
              <a:t> </a:t>
            </a:r>
            <a:r>
              <a:rPr lang="en-US" sz="2300" dirty="0" err="1">
                <a:latin typeface="Arial" pitchFamily="34" charset="0"/>
                <a:cs typeface="Arial" pitchFamily="34" charset="0"/>
              </a:rPr>
              <a:t>như</a:t>
            </a:r>
            <a:r>
              <a:rPr lang="en-US" sz="2300" dirty="0">
                <a:latin typeface="Arial" pitchFamily="34" charset="0"/>
                <a:cs typeface="Arial" pitchFamily="34" charset="0"/>
              </a:rPr>
              <a:t> </a:t>
            </a:r>
            <a:r>
              <a:rPr lang="en-US" sz="2300" dirty="0" err="1">
                <a:latin typeface="Arial" pitchFamily="34" charset="0"/>
                <a:cs typeface="Arial" pitchFamily="34" charset="0"/>
              </a:rPr>
              <a:t>bã</a:t>
            </a:r>
            <a:r>
              <a:rPr lang="en-US" sz="2300" dirty="0">
                <a:latin typeface="Arial" pitchFamily="34" charset="0"/>
                <a:cs typeface="Arial" pitchFamily="34" charset="0"/>
              </a:rPr>
              <a:t> </a:t>
            </a:r>
            <a:r>
              <a:rPr lang="en-US" sz="2300" dirty="0" err="1">
                <a:latin typeface="Arial" pitchFamily="34" charset="0"/>
                <a:cs typeface="Arial" pitchFamily="34" charset="0"/>
              </a:rPr>
              <a:t>đậu</a:t>
            </a:r>
            <a:r>
              <a:rPr lang="en-US" sz="2300" dirty="0">
                <a:latin typeface="Arial" pitchFamily="34" charset="0"/>
                <a:cs typeface="Arial" pitchFamily="34" charset="0"/>
              </a:rPr>
              <a:t>, </a:t>
            </a:r>
            <a:r>
              <a:rPr lang="en-US" sz="2300" dirty="0" err="1">
                <a:latin typeface="Arial" pitchFamily="34" charset="0"/>
                <a:cs typeface="Arial" pitchFamily="34" charset="0"/>
              </a:rPr>
              <a:t>nổi</a:t>
            </a:r>
            <a:r>
              <a:rPr lang="en-US" sz="2300" dirty="0">
                <a:latin typeface="Arial" pitchFamily="34" charset="0"/>
                <a:cs typeface="Arial" pitchFamily="34" charset="0"/>
              </a:rPr>
              <a:t> </a:t>
            </a:r>
            <a:r>
              <a:rPr lang="en-US" sz="2300" dirty="0" err="1">
                <a:latin typeface="Arial" pitchFamily="34" charset="0"/>
                <a:cs typeface="Arial" pitchFamily="34" charset="0"/>
              </a:rPr>
              <a:t>váng</a:t>
            </a:r>
            <a:r>
              <a:rPr lang="en-US" sz="2300" dirty="0">
                <a:latin typeface="Arial" pitchFamily="34" charset="0"/>
                <a:cs typeface="Arial" pitchFamily="34" charset="0"/>
              </a:rPr>
              <a:t> </a:t>
            </a:r>
            <a:r>
              <a:rPr lang="en-US" sz="2300" dirty="0" err="1">
                <a:latin typeface="Arial" pitchFamily="34" charset="0"/>
                <a:cs typeface="Arial" pitchFamily="34" charset="0"/>
              </a:rPr>
              <a:t>óng</a:t>
            </a:r>
            <a:r>
              <a:rPr lang="en-US" sz="2300" dirty="0">
                <a:latin typeface="Arial" pitchFamily="34" charset="0"/>
                <a:cs typeface="Arial" pitchFamily="34" charset="0"/>
              </a:rPr>
              <a:t> </a:t>
            </a:r>
            <a:r>
              <a:rPr lang="en-US" sz="2300" dirty="0" err="1">
                <a:latin typeface="Arial" pitchFamily="34" charset="0"/>
                <a:cs typeface="Arial" pitchFamily="34" charset="0"/>
              </a:rPr>
              <a:t>ánh</a:t>
            </a:r>
            <a:r>
              <a:rPr lang="en-US" sz="2300" dirty="0">
                <a:latin typeface="Arial" pitchFamily="34" charset="0"/>
                <a:cs typeface="Arial" pitchFamily="34" charset="0"/>
              </a:rPr>
              <a:t> </a:t>
            </a:r>
            <a:r>
              <a:rPr lang="en-US" sz="2300" dirty="0" err="1">
                <a:latin typeface="Arial" pitchFamily="34" charset="0"/>
                <a:cs typeface="Arial" pitchFamily="34" charset="0"/>
              </a:rPr>
              <a:t>khi</a:t>
            </a:r>
            <a:r>
              <a:rPr lang="en-US" sz="2300" dirty="0">
                <a:latin typeface="Arial" pitchFamily="34" charset="0"/>
                <a:cs typeface="Arial" pitchFamily="34" charset="0"/>
              </a:rPr>
              <a:t> </a:t>
            </a:r>
            <a:r>
              <a:rPr lang="en-US" sz="2300" dirty="0" err="1">
                <a:latin typeface="Arial" pitchFamily="34" charset="0"/>
                <a:cs typeface="Arial" pitchFamily="34" charset="0"/>
              </a:rPr>
              <a:t>thả</a:t>
            </a:r>
            <a:r>
              <a:rPr lang="en-US" sz="2300" dirty="0">
                <a:latin typeface="Arial" pitchFamily="34" charset="0"/>
                <a:cs typeface="Arial" pitchFamily="34" charset="0"/>
              </a:rPr>
              <a:t> </a:t>
            </a:r>
            <a:r>
              <a:rPr lang="en-US" sz="2300" dirty="0" err="1">
                <a:latin typeface="Arial" pitchFamily="34" charset="0"/>
                <a:cs typeface="Arial" pitchFamily="34" charset="0"/>
              </a:rPr>
              <a:t>vào</a:t>
            </a:r>
            <a:r>
              <a:rPr lang="en-US" sz="2300" dirty="0">
                <a:latin typeface="Arial" pitchFamily="34" charset="0"/>
                <a:cs typeface="Arial" pitchFamily="34" charset="0"/>
              </a:rPr>
              <a:t> </a:t>
            </a:r>
            <a:r>
              <a:rPr lang="en-US" sz="2300" dirty="0" err="1">
                <a:latin typeface="Arial" pitchFamily="34" charset="0"/>
                <a:cs typeface="Arial" pitchFamily="34" charset="0"/>
              </a:rPr>
              <a:t>nước</a:t>
            </a:r>
            <a:r>
              <a:rPr lang="en-US" sz="2300" dirty="0">
                <a:latin typeface="Arial" pitchFamily="34" charset="0"/>
                <a:cs typeface="Arial" pitchFamily="34" charset="0"/>
              </a:rPr>
              <a:t>.</a:t>
            </a:r>
          </a:p>
          <a:p>
            <a:pPr marL="109728" indent="0">
              <a:buNone/>
            </a:pPr>
            <a:r>
              <a:rPr lang="en-US" sz="2300" dirty="0">
                <a:latin typeface="Arial" pitchFamily="34" charset="0"/>
                <a:cs typeface="Arial" pitchFamily="34" charset="0"/>
              </a:rPr>
              <a:t>- </a:t>
            </a:r>
            <a:r>
              <a:rPr lang="en-US" sz="2300" dirty="0" err="1">
                <a:latin typeface="Arial" pitchFamily="34" charset="0"/>
                <a:cs typeface="Arial" pitchFamily="34" charset="0"/>
              </a:rPr>
              <a:t>Lỗ</a:t>
            </a:r>
            <a:r>
              <a:rPr lang="en-US" sz="2300" dirty="0">
                <a:latin typeface="Arial" pitchFamily="34" charset="0"/>
                <a:cs typeface="Arial" pitchFamily="34" charset="0"/>
              </a:rPr>
              <a:t> </a:t>
            </a:r>
            <a:r>
              <a:rPr lang="en-US" sz="2300" dirty="0" err="1">
                <a:latin typeface="Arial" pitchFamily="34" charset="0"/>
                <a:cs typeface="Arial" pitchFamily="34" charset="0"/>
              </a:rPr>
              <a:t>thủng</a:t>
            </a:r>
            <a:r>
              <a:rPr lang="en-US" sz="2300" dirty="0">
                <a:latin typeface="Arial" pitchFamily="34" charset="0"/>
                <a:cs typeface="Arial" pitchFamily="34" charset="0"/>
              </a:rPr>
              <a:t> </a:t>
            </a:r>
            <a:r>
              <a:rPr lang="en-US" sz="2300" dirty="0" err="1">
                <a:latin typeface="Arial" pitchFamily="34" charset="0"/>
                <a:cs typeface="Arial" pitchFamily="34" charset="0"/>
              </a:rPr>
              <a:t>màng</a:t>
            </a:r>
            <a:r>
              <a:rPr lang="en-US" sz="2300" dirty="0">
                <a:latin typeface="Arial" pitchFamily="34" charset="0"/>
                <a:cs typeface="Arial" pitchFamily="34" charset="0"/>
              </a:rPr>
              <a:t> </a:t>
            </a:r>
            <a:r>
              <a:rPr lang="en-US" sz="2300" dirty="0" err="1">
                <a:latin typeface="Arial" pitchFamily="34" charset="0"/>
                <a:cs typeface="Arial" pitchFamily="34" charset="0"/>
              </a:rPr>
              <a:t>nhĩ</a:t>
            </a:r>
            <a:r>
              <a:rPr lang="en-US" sz="2300" dirty="0">
                <a:latin typeface="Arial" pitchFamily="34" charset="0"/>
                <a:cs typeface="Arial" pitchFamily="34" charset="0"/>
              </a:rPr>
              <a:t>:</a:t>
            </a:r>
          </a:p>
          <a:p>
            <a:pPr marL="109728" lvl="0" indent="0">
              <a:buNone/>
            </a:pPr>
            <a:r>
              <a:rPr lang="en-US" sz="2300" dirty="0" err="1">
                <a:latin typeface="Arial" pitchFamily="34" charset="0"/>
                <a:cs typeface="Arial" pitchFamily="34" charset="0"/>
              </a:rPr>
              <a:t>Vị</a:t>
            </a:r>
            <a:r>
              <a:rPr lang="en-US" sz="2300" dirty="0">
                <a:latin typeface="Arial" pitchFamily="34" charset="0"/>
                <a:cs typeface="Arial" pitchFamily="34" charset="0"/>
              </a:rPr>
              <a:t> </a:t>
            </a:r>
            <a:r>
              <a:rPr lang="en-US" sz="2300" dirty="0" err="1">
                <a:latin typeface="Arial" pitchFamily="34" charset="0"/>
                <a:cs typeface="Arial" pitchFamily="34" charset="0"/>
              </a:rPr>
              <a:t>trí</a:t>
            </a:r>
            <a:r>
              <a:rPr lang="en-US" sz="2300" dirty="0">
                <a:latin typeface="Arial" pitchFamily="34" charset="0"/>
                <a:cs typeface="Arial" pitchFamily="34" charset="0"/>
              </a:rPr>
              <a:t>: </a:t>
            </a:r>
            <a:r>
              <a:rPr lang="en-US" sz="2300" dirty="0" err="1">
                <a:latin typeface="Arial" pitchFamily="34" charset="0"/>
                <a:cs typeface="Arial" pitchFamily="34" charset="0"/>
              </a:rPr>
              <a:t>màng</a:t>
            </a:r>
            <a:r>
              <a:rPr lang="en-US" sz="2300" dirty="0">
                <a:latin typeface="Arial" pitchFamily="34" charset="0"/>
                <a:cs typeface="Arial" pitchFamily="34" charset="0"/>
              </a:rPr>
              <a:t> </a:t>
            </a:r>
            <a:r>
              <a:rPr lang="en-US" sz="2300" dirty="0" err="1">
                <a:latin typeface="Arial" pitchFamily="34" charset="0"/>
                <a:cs typeface="Arial" pitchFamily="34" charset="0"/>
              </a:rPr>
              <a:t>trùng</a:t>
            </a:r>
            <a:r>
              <a:rPr lang="en-US" sz="2300" dirty="0">
                <a:latin typeface="Arial" pitchFamily="34" charset="0"/>
                <a:cs typeface="Arial" pitchFamily="34" charset="0"/>
              </a:rPr>
              <a:t>, </a:t>
            </a:r>
            <a:r>
              <a:rPr lang="en-US" sz="2300" dirty="0" err="1">
                <a:latin typeface="Arial" pitchFamily="34" charset="0"/>
                <a:cs typeface="Arial" pitchFamily="34" charset="0"/>
              </a:rPr>
              <a:t>góc</a:t>
            </a:r>
            <a:r>
              <a:rPr lang="en-US" sz="2300" dirty="0">
                <a:latin typeface="Arial" pitchFamily="34" charset="0"/>
                <a:cs typeface="Arial" pitchFamily="34" charset="0"/>
              </a:rPr>
              <a:t> </a:t>
            </a:r>
            <a:r>
              <a:rPr lang="en-US" sz="2300" dirty="0" err="1">
                <a:latin typeface="Arial" pitchFamily="34" charset="0"/>
                <a:cs typeface="Arial" pitchFamily="34" charset="0"/>
              </a:rPr>
              <a:t>sau</a:t>
            </a:r>
            <a:r>
              <a:rPr lang="en-US" sz="2300" dirty="0">
                <a:latin typeface="Arial" pitchFamily="34" charset="0"/>
                <a:cs typeface="Arial" pitchFamily="34" charset="0"/>
              </a:rPr>
              <a:t> </a:t>
            </a:r>
            <a:r>
              <a:rPr lang="en-US" sz="2300" dirty="0" err="1">
                <a:latin typeface="Arial" pitchFamily="34" charset="0"/>
                <a:cs typeface="Arial" pitchFamily="34" charset="0"/>
              </a:rPr>
              <a:t>trên</a:t>
            </a:r>
            <a:r>
              <a:rPr lang="en-US" sz="2300" dirty="0">
                <a:latin typeface="Arial" pitchFamily="34" charset="0"/>
                <a:cs typeface="Arial" pitchFamily="34" charset="0"/>
              </a:rPr>
              <a:t> (hay </a:t>
            </a:r>
            <a:r>
              <a:rPr lang="en-US" sz="2300" dirty="0" err="1">
                <a:latin typeface="Arial" pitchFamily="34" charset="0"/>
                <a:cs typeface="Arial" pitchFamily="34" charset="0"/>
              </a:rPr>
              <a:t>gặp</a:t>
            </a:r>
            <a:r>
              <a:rPr lang="en-US" sz="2300" dirty="0">
                <a:latin typeface="Arial" pitchFamily="34" charset="0"/>
                <a:cs typeface="Arial" pitchFamily="34" charset="0"/>
              </a:rPr>
              <a:t>) </a:t>
            </a:r>
            <a:r>
              <a:rPr lang="en-US" sz="2300" dirty="0" err="1">
                <a:latin typeface="Arial" pitchFamily="34" charset="0"/>
                <a:cs typeface="Arial" pitchFamily="34" charset="0"/>
              </a:rPr>
              <a:t>hoặc</a:t>
            </a:r>
            <a:r>
              <a:rPr lang="en-US" sz="2300" dirty="0">
                <a:latin typeface="Arial" pitchFamily="34" charset="0"/>
                <a:cs typeface="Arial" pitchFamily="34" charset="0"/>
              </a:rPr>
              <a:t> </a:t>
            </a:r>
            <a:r>
              <a:rPr lang="en-US" sz="2300" dirty="0" err="1">
                <a:latin typeface="Arial" pitchFamily="34" charset="0"/>
                <a:cs typeface="Arial" pitchFamily="34" charset="0"/>
              </a:rPr>
              <a:t>toàn</a:t>
            </a:r>
            <a:r>
              <a:rPr lang="en-US" sz="2300" dirty="0">
                <a:latin typeface="Arial" pitchFamily="34" charset="0"/>
                <a:cs typeface="Arial" pitchFamily="34" charset="0"/>
              </a:rPr>
              <a:t> </a:t>
            </a:r>
            <a:r>
              <a:rPr lang="en-US" sz="2300" dirty="0" err="1">
                <a:latin typeface="Arial" pitchFamily="34" charset="0"/>
                <a:cs typeface="Arial" pitchFamily="34" charset="0"/>
              </a:rPr>
              <a:t>bộ</a:t>
            </a:r>
            <a:r>
              <a:rPr lang="en-US" sz="2300" dirty="0">
                <a:latin typeface="Arial" pitchFamily="34" charset="0"/>
                <a:cs typeface="Arial" pitchFamily="34" charset="0"/>
              </a:rPr>
              <a:t> </a:t>
            </a:r>
            <a:r>
              <a:rPr lang="en-US" sz="2300" dirty="0" err="1">
                <a:latin typeface="Arial" pitchFamily="34" charset="0"/>
                <a:cs typeface="Arial" pitchFamily="34" charset="0"/>
              </a:rPr>
              <a:t>màng</a:t>
            </a:r>
            <a:r>
              <a:rPr lang="en-US" sz="2300" dirty="0">
                <a:latin typeface="Arial" pitchFamily="34" charset="0"/>
                <a:cs typeface="Arial" pitchFamily="34" charset="0"/>
              </a:rPr>
              <a:t> </a:t>
            </a:r>
            <a:r>
              <a:rPr lang="en-US" sz="2300" dirty="0" err="1">
                <a:latin typeface="Arial" pitchFamily="34" charset="0"/>
                <a:cs typeface="Arial" pitchFamily="34" charset="0"/>
              </a:rPr>
              <a:t>căng</a:t>
            </a:r>
            <a:r>
              <a:rPr lang="en-US" sz="2300" dirty="0">
                <a:latin typeface="Arial" pitchFamily="34" charset="0"/>
                <a:cs typeface="Arial" pitchFamily="34" charset="0"/>
              </a:rPr>
              <a:t>.</a:t>
            </a:r>
          </a:p>
          <a:p>
            <a:pPr marL="109728" lvl="0" indent="0">
              <a:buNone/>
            </a:pPr>
            <a:r>
              <a:rPr lang="en-US" sz="2300" dirty="0" err="1">
                <a:latin typeface="Arial" pitchFamily="34" charset="0"/>
                <a:cs typeface="Arial" pitchFamily="34" charset="0"/>
              </a:rPr>
              <a:t>Kích</a:t>
            </a:r>
            <a:r>
              <a:rPr lang="en-US" sz="2300" dirty="0">
                <a:latin typeface="Arial" pitchFamily="34" charset="0"/>
                <a:cs typeface="Arial" pitchFamily="34" charset="0"/>
              </a:rPr>
              <a:t> </a:t>
            </a:r>
            <a:r>
              <a:rPr lang="en-US" sz="2300" dirty="0" err="1">
                <a:latin typeface="Arial" pitchFamily="34" charset="0"/>
                <a:cs typeface="Arial" pitchFamily="34" charset="0"/>
              </a:rPr>
              <a:t>thước</a:t>
            </a:r>
            <a:r>
              <a:rPr lang="en-US" sz="2300" dirty="0">
                <a:latin typeface="Arial" pitchFamily="34" charset="0"/>
                <a:cs typeface="Arial" pitchFamily="34" charset="0"/>
              </a:rPr>
              <a:t> : </a:t>
            </a:r>
            <a:r>
              <a:rPr lang="en-US" sz="2300" dirty="0" err="1">
                <a:latin typeface="Arial" pitchFamily="34" charset="0"/>
                <a:cs typeface="Arial" pitchFamily="34" charset="0"/>
              </a:rPr>
              <a:t>nhỏ</a:t>
            </a:r>
            <a:r>
              <a:rPr lang="en-US" sz="2300" dirty="0">
                <a:latin typeface="Arial" pitchFamily="34" charset="0"/>
                <a:cs typeface="Arial" pitchFamily="34" charset="0"/>
              </a:rPr>
              <a:t> </a:t>
            </a:r>
            <a:r>
              <a:rPr lang="en-US" sz="2300" dirty="0" err="1">
                <a:latin typeface="Arial" pitchFamily="34" charset="0"/>
                <a:cs typeface="Arial" pitchFamily="34" charset="0"/>
              </a:rPr>
              <a:t>có</a:t>
            </a:r>
            <a:r>
              <a:rPr lang="en-US" sz="2300" dirty="0">
                <a:latin typeface="Arial" pitchFamily="34" charset="0"/>
                <a:cs typeface="Arial" pitchFamily="34" charset="0"/>
              </a:rPr>
              <a:t> </a:t>
            </a:r>
            <a:r>
              <a:rPr lang="en-US" sz="2300" dirty="0" err="1">
                <a:latin typeface="Arial" pitchFamily="34" charset="0"/>
                <a:cs typeface="Arial" pitchFamily="34" charset="0"/>
              </a:rPr>
              <a:t>thể</a:t>
            </a:r>
            <a:r>
              <a:rPr lang="en-US" sz="2300" dirty="0">
                <a:latin typeface="Arial" pitchFamily="34" charset="0"/>
                <a:cs typeface="Arial" pitchFamily="34" charset="0"/>
              </a:rPr>
              <a:t> </a:t>
            </a:r>
            <a:r>
              <a:rPr lang="en-US" sz="2300" dirty="0" err="1">
                <a:latin typeface="Arial" pitchFamily="34" charset="0"/>
                <a:cs typeface="Arial" pitchFamily="34" charset="0"/>
              </a:rPr>
              <a:t>có</a:t>
            </a:r>
            <a:r>
              <a:rPr lang="en-US" sz="2300" dirty="0">
                <a:latin typeface="Arial" pitchFamily="34" charset="0"/>
                <a:cs typeface="Arial" pitchFamily="34" charset="0"/>
              </a:rPr>
              <a:t> polyp </a:t>
            </a:r>
            <a:r>
              <a:rPr lang="en-US" sz="2300" dirty="0" err="1">
                <a:latin typeface="Arial" pitchFamily="34" charset="0"/>
                <a:cs typeface="Arial" pitchFamily="34" charset="0"/>
              </a:rPr>
              <a:t>che</a:t>
            </a:r>
            <a:r>
              <a:rPr lang="en-US" sz="2300" dirty="0">
                <a:latin typeface="Arial" pitchFamily="34" charset="0"/>
                <a:cs typeface="Arial" pitchFamily="34" charset="0"/>
              </a:rPr>
              <a:t> </a:t>
            </a:r>
            <a:r>
              <a:rPr lang="en-US" sz="2300" dirty="0" err="1">
                <a:latin typeface="Arial" pitchFamily="34" charset="0"/>
                <a:cs typeface="Arial" pitchFamily="34" charset="0"/>
              </a:rPr>
              <a:t>khuất</a:t>
            </a:r>
            <a:r>
              <a:rPr lang="en-US" sz="2300" dirty="0">
                <a:latin typeface="Arial" pitchFamily="34" charset="0"/>
                <a:cs typeface="Arial" pitchFamily="34" charset="0"/>
              </a:rPr>
              <a:t> </a:t>
            </a:r>
            <a:r>
              <a:rPr lang="en-US" sz="2300" dirty="0" err="1">
                <a:latin typeface="Arial" pitchFamily="34" charset="0"/>
                <a:cs typeface="Arial" pitchFamily="34" charset="0"/>
              </a:rPr>
              <a:t>hoặc</a:t>
            </a:r>
            <a:r>
              <a:rPr lang="en-US" sz="2300" dirty="0">
                <a:latin typeface="Arial" pitchFamily="34" charset="0"/>
                <a:cs typeface="Arial" pitchFamily="34" charset="0"/>
              </a:rPr>
              <a:t> </a:t>
            </a:r>
            <a:r>
              <a:rPr lang="en-US" sz="2300" dirty="0" err="1">
                <a:latin typeface="Arial" pitchFamily="34" charset="0"/>
                <a:cs typeface="Arial" pitchFamily="34" charset="0"/>
              </a:rPr>
              <a:t>toàn</a:t>
            </a:r>
            <a:r>
              <a:rPr lang="en-US" sz="2300" dirty="0">
                <a:latin typeface="Arial" pitchFamily="34" charset="0"/>
                <a:cs typeface="Arial" pitchFamily="34" charset="0"/>
              </a:rPr>
              <a:t> </a:t>
            </a:r>
            <a:r>
              <a:rPr lang="en-US" sz="2300" dirty="0" err="1">
                <a:latin typeface="Arial" pitchFamily="34" charset="0"/>
                <a:cs typeface="Arial" pitchFamily="34" charset="0"/>
              </a:rPr>
              <a:t>bộ</a:t>
            </a:r>
            <a:r>
              <a:rPr lang="en-US" sz="2300" dirty="0">
                <a:latin typeface="Arial" pitchFamily="34" charset="0"/>
                <a:cs typeface="Arial" pitchFamily="34" charset="0"/>
              </a:rPr>
              <a:t> </a:t>
            </a:r>
            <a:r>
              <a:rPr lang="en-US" sz="2300" dirty="0" err="1">
                <a:latin typeface="Arial" pitchFamily="34" charset="0"/>
                <a:cs typeface="Arial" pitchFamily="34" charset="0"/>
              </a:rPr>
              <a:t>màng</a:t>
            </a:r>
            <a:r>
              <a:rPr lang="en-US" sz="2300" dirty="0">
                <a:latin typeface="Arial" pitchFamily="34" charset="0"/>
                <a:cs typeface="Arial" pitchFamily="34" charset="0"/>
              </a:rPr>
              <a:t> </a:t>
            </a:r>
            <a:r>
              <a:rPr lang="en-US" sz="2300" dirty="0" err="1">
                <a:latin typeface="Arial" pitchFamily="34" charset="0"/>
                <a:cs typeface="Arial" pitchFamily="34" charset="0"/>
              </a:rPr>
              <a:t>căng</a:t>
            </a:r>
            <a:r>
              <a:rPr lang="en-US" sz="2300" dirty="0">
                <a:latin typeface="Arial" pitchFamily="34" charset="0"/>
                <a:cs typeface="Arial" pitchFamily="34" charset="0"/>
              </a:rPr>
              <a:t>.</a:t>
            </a:r>
          </a:p>
          <a:p>
            <a:pPr marL="109728" lvl="0" indent="0">
              <a:buNone/>
            </a:pPr>
            <a:r>
              <a:rPr lang="en-US" sz="2300" dirty="0" err="1">
                <a:latin typeface="Arial" pitchFamily="34" charset="0"/>
                <a:cs typeface="Arial" pitchFamily="34" charset="0"/>
              </a:rPr>
              <a:t>Bờ</a:t>
            </a:r>
            <a:r>
              <a:rPr lang="en-US" sz="2300" dirty="0">
                <a:latin typeface="Arial" pitchFamily="34" charset="0"/>
                <a:cs typeface="Arial" pitchFamily="34" charset="0"/>
              </a:rPr>
              <a:t> </a:t>
            </a:r>
            <a:r>
              <a:rPr lang="en-US" sz="2300" dirty="0" err="1">
                <a:latin typeface="Arial" pitchFamily="34" charset="0"/>
                <a:cs typeface="Arial" pitchFamily="34" charset="0"/>
              </a:rPr>
              <a:t>lỗ</a:t>
            </a:r>
            <a:r>
              <a:rPr lang="en-US" sz="2300" dirty="0">
                <a:latin typeface="Arial" pitchFamily="34" charset="0"/>
                <a:cs typeface="Arial" pitchFamily="34" charset="0"/>
              </a:rPr>
              <a:t> </a:t>
            </a:r>
            <a:r>
              <a:rPr lang="en-US" sz="2300" dirty="0" err="1">
                <a:latin typeface="Arial" pitchFamily="34" charset="0"/>
                <a:cs typeface="Arial" pitchFamily="34" charset="0"/>
              </a:rPr>
              <a:t>thủng</a:t>
            </a:r>
            <a:r>
              <a:rPr lang="en-US" sz="2300" dirty="0">
                <a:latin typeface="Arial" pitchFamily="34" charset="0"/>
                <a:cs typeface="Arial" pitchFamily="34" charset="0"/>
              </a:rPr>
              <a:t>: </a:t>
            </a:r>
            <a:r>
              <a:rPr lang="en-US" sz="2300" dirty="0" err="1">
                <a:latin typeface="Arial" pitchFamily="34" charset="0"/>
                <a:cs typeface="Arial" pitchFamily="34" charset="0"/>
              </a:rPr>
              <a:t>nham</a:t>
            </a:r>
            <a:r>
              <a:rPr lang="en-US" sz="2300" dirty="0">
                <a:latin typeface="Arial" pitchFamily="34" charset="0"/>
                <a:cs typeface="Arial" pitchFamily="34" charset="0"/>
              </a:rPr>
              <a:t> </a:t>
            </a:r>
            <a:r>
              <a:rPr lang="en-US" sz="2300" dirty="0" err="1">
                <a:latin typeface="Arial" pitchFamily="34" charset="0"/>
                <a:cs typeface="Arial" pitchFamily="34" charset="0"/>
              </a:rPr>
              <a:t>nhở</a:t>
            </a:r>
            <a:r>
              <a:rPr lang="en-US" sz="2300" dirty="0">
                <a:latin typeface="Arial" pitchFamily="34" charset="0"/>
                <a:cs typeface="Arial" pitchFamily="34" charset="0"/>
              </a:rPr>
              <a:t>, </a:t>
            </a:r>
            <a:r>
              <a:rPr lang="en-US" sz="2300" dirty="0" err="1">
                <a:latin typeface="Arial" pitchFamily="34" charset="0"/>
                <a:cs typeface="Arial" pitchFamily="34" charset="0"/>
              </a:rPr>
              <a:t>sát</a:t>
            </a:r>
            <a:r>
              <a:rPr lang="en-US" sz="2300" dirty="0">
                <a:latin typeface="Arial" pitchFamily="34" charset="0"/>
                <a:cs typeface="Arial" pitchFamily="34" charset="0"/>
              </a:rPr>
              <a:t> </a:t>
            </a:r>
            <a:r>
              <a:rPr lang="en-US" sz="2300" dirty="0" err="1">
                <a:latin typeface="Arial" pitchFamily="34" charset="0"/>
                <a:cs typeface="Arial" pitchFamily="34" charset="0"/>
              </a:rPr>
              <a:t>xương</a:t>
            </a:r>
            <a:r>
              <a:rPr lang="en-US" sz="2300" dirty="0">
                <a:latin typeface="Arial" pitchFamily="34" charset="0"/>
                <a:cs typeface="Arial" pitchFamily="34" charset="0"/>
              </a:rPr>
              <a:t>, </a:t>
            </a:r>
            <a:r>
              <a:rPr lang="en-US" sz="2300" dirty="0" err="1">
                <a:latin typeface="Arial" pitchFamily="34" charset="0"/>
                <a:cs typeface="Arial" pitchFamily="34" charset="0"/>
              </a:rPr>
              <a:t>ăn</a:t>
            </a:r>
            <a:r>
              <a:rPr lang="en-US" sz="2300" dirty="0">
                <a:latin typeface="Arial" pitchFamily="34" charset="0"/>
                <a:cs typeface="Arial" pitchFamily="34" charset="0"/>
              </a:rPr>
              <a:t> </a:t>
            </a:r>
            <a:r>
              <a:rPr lang="en-US" sz="2300" dirty="0" err="1">
                <a:latin typeface="Arial" pitchFamily="34" charset="0"/>
                <a:cs typeface="Arial" pitchFamily="34" charset="0"/>
              </a:rPr>
              <a:t>mòn</a:t>
            </a:r>
            <a:r>
              <a:rPr lang="en-US" sz="2300" dirty="0">
                <a:latin typeface="Arial" pitchFamily="34" charset="0"/>
                <a:cs typeface="Arial" pitchFamily="34" charset="0"/>
              </a:rPr>
              <a:t> </a:t>
            </a:r>
            <a:r>
              <a:rPr lang="en-US" sz="2300" dirty="0" err="1">
                <a:latin typeface="Arial" pitchFamily="34" charset="0"/>
                <a:cs typeface="Arial" pitchFamily="34" charset="0"/>
              </a:rPr>
              <a:t>tường</a:t>
            </a:r>
            <a:r>
              <a:rPr lang="en-US" sz="2300" dirty="0">
                <a:latin typeface="Arial" pitchFamily="34" charset="0"/>
                <a:cs typeface="Arial" pitchFamily="34" charset="0"/>
              </a:rPr>
              <a:t> </a:t>
            </a:r>
            <a:r>
              <a:rPr lang="en-US" sz="2300" dirty="0" err="1">
                <a:latin typeface="Arial" pitchFamily="34" charset="0"/>
                <a:cs typeface="Arial" pitchFamily="34" charset="0"/>
              </a:rPr>
              <a:t>thượng</a:t>
            </a:r>
            <a:r>
              <a:rPr lang="en-US" sz="2300" dirty="0">
                <a:latin typeface="Arial" pitchFamily="34" charset="0"/>
                <a:cs typeface="Arial" pitchFamily="34" charset="0"/>
              </a:rPr>
              <a:t> </a:t>
            </a:r>
            <a:r>
              <a:rPr lang="en-US" sz="2300" dirty="0" err="1">
                <a:latin typeface="Arial" pitchFamily="34" charset="0"/>
                <a:cs typeface="Arial" pitchFamily="34" charset="0"/>
              </a:rPr>
              <a:t>nhĩ</a:t>
            </a:r>
            <a:r>
              <a:rPr lang="en-US" sz="2300" dirty="0" smtClean="0">
                <a:latin typeface="Arial" pitchFamily="34" charset="0"/>
                <a:cs typeface="Arial" pitchFamily="34" charset="0"/>
              </a:rPr>
              <a:t>..</a:t>
            </a:r>
            <a:endParaRPr lang="en-US" sz="23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err="1">
                <a:effectLst/>
                <a:latin typeface="Arial" pitchFamily="34" charset="0"/>
                <a:cs typeface="Arial" pitchFamily="34" charset="0"/>
              </a:rPr>
              <a:t>Viêm</a:t>
            </a:r>
            <a:r>
              <a:rPr lang="en-US" sz="3600" dirty="0">
                <a:effectLst/>
                <a:latin typeface="Arial" pitchFamily="34" charset="0"/>
                <a:cs typeface="Arial" pitchFamily="34" charset="0"/>
              </a:rPr>
              <a:t> tai </a:t>
            </a:r>
            <a:r>
              <a:rPr lang="en-US" sz="3600" dirty="0" err="1">
                <a:effectLst/>
                <a:latin typeface="Arial" pitchFamily="34" charset="0"/>
                <a:cs typeface="Arial" pitchFamily="34" charset="0"/>
              </a:rPr>
              <a:t>giữa</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mạn</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tính</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có</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choles</a:t>
            </a:r>
            <a:r>
              <a:rPr lang="en-US" sz="3600" dirty="0">
                <a:effectLst/>
                <a:latin typeface="Arial" pitchFamily="34" charset="0"/>
                <a:cs typeface="Arial" pitchFamily="34" charset="0"/>
              </a:rPr>
              <a:t> </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22951875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Font typeface="Wingdings" pitchFamily="2" charset="2"/>
              <a:buChar char="Ø"/>
            </a:pPr>
            <a:r>
              <a:rPr lang="en-US" sz="2400" dirty="0">
                <a:latin typeface="Arial" pitchFamily="34" charset="0"/>
                <a:cs typeface="Arial" pitchFamily="34" charset="0"/>
              </a:rPr>
              <a:t>Qua </a:t>
            </a:r>
            <a:r>
              <a:rPr lang="en-US" sz="2400" dirty="0" err="1">
                <a:latin typeface="Arial" pitchFamily="34" charset="0"/>
                <a:cs typeface="Arial" pitchFamily="34" charset="0"/>
              </a:rPr>
              <a:t>lỗ</a:t>
            </a:r>
            <a:r>
              <a:rPr lang="en-US" sz="2400" dirty="0">
                <a:latin typeface="Arial" pitchFamily="34" charset="0"/>
                <a:cs typeface="Arial" pitchFamily="34" charset="0"/>
              </a:rPr>
              <a:t> </a:t>
            </a:r>
            <a:r>
              <a:rPr lang="en-US" sz="2400" dirty="0" err="1" smtClean="0">
                <a:latin typeface="Arial" pitchFamily="34" charset="0"/>
                <a:cs typeface="Arial" pitchFamily="34" charset="0"/>
              </a:rPr>
              <a:t>thủng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có</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thể</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thấy</a:t>
            </a:r>
            <a:r>
              <a:rPr lang="en-US" sz="2400" dirty="0" smtClean="0">
                <a:latin typeface="Arial" pitchFamily="34" charset="0"/>
                <a:cs typeface="Arial" pitchFamily="34" charset="0"/>
              </a:rPr>
              <a:t>: </a:t>
            </a:r>
            <a:r>
              <a:rPr lang="en-US" sz="2400" dirty="0" err="1">
                <a:latin typeface="Arial" pitchFamily="34" charset="0"/>
                <a:cs typeface="Arial" pitchFamily="34" charset="0"/>
              </a:rPr>
              <a:t>niêm</a:t>
            </a:r>
            <a:r>
              <a:rPr lang="en-US" sz="2400" dirty="0">
                <a:latin typeface="Arial" pitchFamily="34" charset="0"/>
                <a:cs typeface="Arial" pitchFamily="34" charset="0"/>
              </a:rPr>
              <a:t> </a:t>
            </a:r>
            <a:r>
              <a:rPr lang="en-US" sz="2400" dirty="0" err="1">
                <a:latin typeface="Arial" pitchFamily="34" charset="0"/>
                <a:cs typeface="Arial" pitchFamily="34" charset="0"/>
              </a:rPr>
              <a:t>mạc</a:t>
            </a:r>
            <a:r>
              <a:rPr lang="en-US" sz="2400" dirty="0">
                <a:latin typeface="Arial" pitchFamily="34" charset="0"/>
                <a:cs typeface="Arial" pitchFamily="34" charset="0"/>
              </a:rPr>
              <a:t> </a:t>
            </a:r>
            <a:r>
              <a:rPr lang="en-US" sz="2400" dirty="0" err="1">
                <a:latin typeface="Arial" pitchFamily="34" charset="0"/>
                <a:cs typeface="Arial" pitchFamily="34" charset="0"/>
              </a:rPr>
              <a:t>sùi</a:t>
            </a:r>
            <a:r>
              <a:rPr lang="en-US" sz="2400" dirty="0">
                <a:latin typeface="Arial" pitchFamily="34" charset="0"/>
                <a:cs typeface="Arial" pitchFamily="34" charset="0"/>
              </a:rPr>
              <a:t> </a:t>
            </a:r>
            <a:r>
              <a:rPr lang="en-US" sz="2400" dirty="0" err="1">
                <a:latin typeface="Arial" pitchFamily="34" charset="0"/>
                <a:cs typeface="Arial" pitchFamily="34" charset="0"/>
              </a:rPr>
              <a:t>thoái</a:t>
            </a:r>
            <a:r>
              <a:rPr lang="en-US" sz="2400" dirty="0">
                <a:latin typeface="Arial" pitchFamily="34" charset="0"/>
                <a:cs typeface="Arial" pitchFamily="34" charset="0"/>
              </a:rPr>
              <a:t> </a:t>
            </a:r>
            <a:r>
              <a:rPr lang="en-US" sz="2400" dirty="0" err="1">
                <a:latin typeface="Arial" pitchFamily="34" charset="0"/>
                <a:cs typeface="Arial" pitchFamily="34" charset="0"/>
              </a:rPr>
              <a:t>hóa</a:t>
            </a:r>
            <a:r>
              <a:rPr lang="en-US" sz="2400" dirty="0">
                <a:latin typeface="Arial" pitchFamily="34" charset="0"/>
                <a:cs typeface="Arial" pitchFamily="34" charset="0"/>
              </a:rPr>
              <a:t> polyp, </a:t>
            </a:r>
            <a:r>
              <a:rPr lang="en-US" sz="2400" dirty="0" err="1">
                <a:latin typeface="Arial" pitchFamily="34" charset="0"/>
                <a:cs typeface="Arial" pitchFamily="34" charset="0"/>
              </a:rPr>
              <a:t>hoại</a:t>
            </a:r>
            <a:r>
              <a:rPr lang="en-US" sz="2400" dirty="0">
                <a:latin typeface="Arial" pitchFamily="34" charset="0"/>
                <a:cs typeface="Arial" pitchFamily="34" charset="0"/>
              </a:rPr>
              <a:t> </a:t>
            </a:r>
            <a:r>
              <a:rPr lang="en-US" sz="2400" dirty="0" err="1">
                <a:latin typeface="Arial" pitchFamily="34" charset="0"/>
                <a:cs typeface="Arial" pitchFamily="34" charset="0"/>
              </a:rPr>
              <a:t>tử</a:t>
            </a:r>
            <a:r>
              <a:rPr lang="en-US" sz="2400" dirty="0">
                <a:latin typeface="Arial" pitchFamily="34" charset="0"/>
                <a:cs typeface="Arial" pitchFamily="34" charset="0"/>
              </a:rPr>
              <a:t> </a:t>
            </a:r>
            <a:r>
              <a:rPr lang="en-US" sz="2400" dirty="0" err="1">
                <a:latin typeface="Arial" pitchFamily="34" charset="0"/>
                <a:cs typeface="Arial" pitchFamily="34" charset="0"/>
              </a:rPr>
              <a:t>bã</a:t>
            </a:r>
            <a:r>
              <a:rPr lang="en-US" sz="2400" dirty="0">
                <a:latin typeface="Arial" pitchFamily="34" charset="0"/>
                <a:cs typeface="Arial" pitchFamily="34" charset="0"/>
              </a:rPr>
              <a:t> </a:t>
            </a:r>
            <a:r>
              <a:rPr lang="en-US" sz="2400" dirty="0" err="1">
                <a:latin typeface="Arial" pitchFamily="34" charset="0"/>
                <a:cs typeface="Arial" pitchFamily="34" charset="0"/>
              </a:rPr>
              <a:t>đậu</a:t>
            </a:r>
            <a:r>
              <a:rPr lang="en-US" sz="2400" dirty="0">
                <a:latin typeface="Arial" pitchFamily="34" charset="0"/>
                <a:cs typeface="Arial" pitchFamily="34" charset="0"/>
              </a:rPr>
              <a:t> (</a:t>
            </a:r>
            <a:r>
              <a:rPr lang="en-US" sz="2400" dirty="0" err="1">
                <a:latin typeface="Arial" pitchFamily="34" charset="0"/>
                <a:cs typeface="Arial" pitchFamily="34" charset="0"/>
              </a:rPr>
              <a:t>cholesteatome</a:t>
            </a:r>
            <a:r>
              <a:rPr lang="en-US" sz="2400" dirty="0">
                <a:latin typeface="Arial" pitchFamily="34" charset="0"/>
                <a:cs typeface="Arial" pitchFamily="34" charset="0"/>
              </a:rPr>
              <a:t>).</a:t>
            </a: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thể</a:t>
            </a:r>
            <a:r>
              <a:rPr lang="en-US" sz="2400" dirty="0">
                <a:latin typeface="Arial" pitchFamily="34" charset="0"/>
                <a:cs typeface="Arial" pitchFamily="34" charset="0"/>
              </a:rPr>
              <a:t> </a:t>
            </a:r>
            <a:r>
              <a:rPr lang="en-US" sz="2400" dirty="0" err="1">
                <a:latin typeface="Arial" pitchFamily="34" charset="0"/>
                <a:cs typeface="Arial" pitchFamily="34" charset="0"/>
              </a:rPr>
              <a:t>thấy</a:t>
            </a:r>
            <a:r>
              <a:rPr lang="en-US" sz="2400" dirty="0">
                <a:latin typeface="Arial" pitchFamily="34" charset="0"/>
                <a:cs typeface="Arial" pitchFamily="34" charset="0"/>
              </a:rPr>
              <a:t> </a:t>
            </a:r>
            <a:r>
              <a:rPr lang="en-US" sz="2400" b="1" dirty="0" err="1">
                <a:latin typeface="Arial" pitchFamily="34" charset="0"/>
                <a:cs typeface="Arial" pitchFamily="34" charset="0"/>
              </a:rPr>
              <a:t>túi</a:t>
            </a:r>
            <a:r>
              <a:rPr lang="en-US" sz="2400" b="1" dirty="0">
                <a:latin typeface="Arial" pitchFamily="34" charset="0"/>
                <a:cs typeface="Arial" pitchFamily="34" charset="0"/>
              </a:rPr>
              <a:t> co </a:t>
            </a:r>
            <a:r>
              <a:rPr lang="en-US" sz="2400" b="1" dirty="0" err="1">
                <a:latin typeface="Arial" pitchFamily="34" charset="0"/>
                <a:cs typeface="Arial" pitchFamily="34" charset="0"/>
              </a:rPr>
              <a:t>kéo</a:t>
            </a:r>
            <a:r>
              <a:rPr lang="en-US" sz="2400" dirty="0">
                <a:latin typeface="Arial" pitchFamily="34" charset="0"/>
                <a:cs typeface="Arial" pitchFamily="34" charset="0"/>
              </a:rPr>
              <a:t> </a:t>
            </a:r>
            <a:r>
              <a:rPr lang="en-US" sz="2400" dirty="0" err="1">
                <a:latin typeface="Arial" pitchFamily="34" charset="0"/>
                <a:cs typeface="Arial" pitchFamily="34" charset="0"/>
              </a:rPr>
              <a:t>thường</a:t>
            </a:r>
            <a:r>
              <a:rPr lang="en-US" sz="2400" dirty="0">
                <a:latin typeface="Arial" pitchFamily="34" charset="0"/>
                <a:cs typeface="Arial" pitchFamily="34" charset="0"/>
              </a:rPr>
              <a:t> ở </a:t>
            </a:r>
            <a:r>
              <a:rPr lang="en-US" sz="2400" dirty="0" err="1">
                <a:latin typeface="Arial" pitchFamily="34" charset="0"/>
                <a:cs typeface="Arial" pitchFamily="34" charset="0"/>
              </a:rPr>
              <a:t>thượng</a:t>
            </a:r>
            <a:r>
              <a:rPr lang="en-US" sz="2400" dirty="0">
                <a:latin typeface="Arial" pitchFamily="34" charset="0"/>
                <a:cs typeface="Arial" pitchFamily="34" charset="0"/>
              </a:rPr>
              <a:t> </a:t>
            </a:r>
            <a:r>
              <a:rPr lang="en-US" sz="2400" dirty="0" err="1">
                <a:latin typeface="Arial" pitchFamily="34" charset="0"/>
                <a:cs typeface="Arial" pitchFamily="34" charset="0"/>
              </a:rPr>
              <a:t>nhĩ</a:t>
            </a:r>
            <a:r>
              <a:rPr lang="en-US" sz="2400" dirty="0">
                <a:latin typeface="Arial" pitchFamily="34" charset="0"/>
                <a:cs typeface="Arial" pitchFamily="34" charset="0"/>
              </a:rPr>
              <a:t> </a:t>
            </a:r>
            <a:r>
              <a:rPr lang="en-US" sz="2400" dirty="0" err="1">
                <a:latin typeface="Arial" pitchFamily="34" charset="0"/>
                <a:cs typeface="Arial" pitchFamily="34" charset="0"/>
              </a:rPr>
              <a:t>hoặc</a:t>
            </a:r>
            <a:r>
              <a:rPr lang="en-US" sz="2400" dirty="0">
                <a:latin typeface="Arial" pitchFamily="34" charset="0"/>
                <a:cs typeface="Arial" pitchFamily="34" charset="0"/>
              </a:rPr>
              <a:t> </a:t>
            </a:r>
            <a:r>
              <a:rPr lang="en-US" sz="2400" dirty="0" err="1">
                <a:latin typeface="Arial" pitchFamily="34" charset="0"/>
                <a:cs typeface="Arial" pitchFamily="34" charset="0"/>
              </a:rPr>
              <a:t>góc</a:t>
            </a:r>
            <a:r>
              <a:rPr lang="en-US" sz="2400" dirty="0">
                <a:latin typeface="Arial" pitchFamily="34" charset="0"/>
                <a:cs typeface="Arial" pitchFamily="34" charset="0"/>
              </a:rPr>
              <a:t> </a:t>
            </a:r>
            <a:r>
              <a:rPr lang="en-US" sz="2400" dirty="0" err="1">
                <a:latin typeface="Arial" pitchFamily="34" charset="0"/>
                <a:cs typeface="Arial" pitchFamily="34" charset="0"/>
              </a:rPr>
              <a:t>sau</a:t>
            </a:r>
            <a:r>
              <a:rPr lang="en-US" sz="2400" dirty="0">
                <a:latin typeface="Arial" pitchFamily="34" charset="0"/>
                <a:cs typeface="Arial" pitchFamily="34" charset="0"/>
              </a:rPr>
              <a:t> </a:t>
            </a:r>
            <a:r>
              <a:rPr lang="en-US" sz="2400" dirty="0" err="1">
                <a:latin typeface="Arial" pitchFamily="34" charset="0"/>
                <a:cs typeface="Arial" pitchFamily="34" charset="0"/>
              </a:rPr>
              <a:t>trên</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căng</a:t>
            </a:r>
            <a:r>
              <a:rPr lang="en-US" sz="2400" dirty="0">
                <a:latin typeface="Arial" pitchFamily="34" charset="0"/>
                <a:cs typeface="Arial" pitchFamily="34" charset="0"/>
              </a:rPr>
              <a:t>.</a:t>
            </a:r>
          </a:p>
          <a:p>
            <a:pPr algn="just">
              <a:buFont typeface="Wingdings" pitchFamily="2" charset="2"/>
              <a:buChar char="Ø"/>
            </a:pPr>
            <a:r>
              <a:rPr lang="en-US" sz="2400" b="1" dirty="0" err="1" smtClean="0">
                <a:latin typeface="Arial" pitchFamily="34" charset="0"/>
                <a:cs typeface="Arial" pitchFamily="34" charset="0"/>
              </a:rPr>
              <a:t>Màng</a:t>
            </a:r>
            <a:r>
              <a:rPr lang="en-US" sz="2400" b="1" dirty="0" smtClean="0">
                <a:latin typeface="Arial" pitchFamily="34" charset="0"/>
                <a:cs typeface="Arial" pitchFamily="34" charset="0"/>
              </a:rPr>
              <a:t> </a:t>
            </a:r>
            <a:r>
              <a:rPr lang="en-US" sz="2400" b="1" dirty="0" err="1">
                <a:latin typeface="Arial" pitchFamily="34" charset="0"/>
                <a:cs typeface="Arial" pitchFamily="34" charset="0"/>
              </a:rPr>
              <a:t>nhĩ</a:t>
            </a:r>
            <a:r>
              <a:rPr lang="en-US" sz="2400" b="1" dirty="0">
                <a:latin typeface="Arial" pitchFamily="34" charset="0"/>
                <a:cs typeface="Arial" pitchFamily="34" charset="0"/>
              </a:rPr>
              <a:t> </a:t>
            </a:r>
            <a:r>
              <a:rPr lang="en-US" sz="2400" b="1" dirty="0" err="1">
                <a:latin typeface="Arial" pitchFamily="34" charset="0"/>
                <a:cs typeface="Arial" pitchFamily="34" charset="0"/>
              </a:rPr>
              <a:t>không</a:t>
            </a:r>
            <a:r>
              <a:rPr lang="en-US" sz="2400" b="1" dirty="0">
                <a:latin typeface="Arial" pitchFamily="34" charset="0"/>
                <a:cs typeface="Arial" pitchFamily="34" charset="0"/>
              </a:rPr>
              <a:t> </a:t>
            </a:r>
            <a:r>
              <a:rPr lang="en-US" sz="2400" b="1" dirty="0" err="1">
                <a:latin typeface="Arial" pitchFamily="34" charset="0"/>
                <a:cs typeface="Arial" pitchFamily="34" charset="0"/>
              </a:rPr>
              <a:t>thủng</a:t>
            </a:r>
            <a:r>
              <a:rPr lang="en-US" sz="2400" b="1" dirty="0">
                <a:latin typeface="Arial" pitchFamily="34" charset="0"/>
                <a:cs typeface="Arial" pitchFamily="34" charset="0"/>
              </a:rPr>
              <a:t>:</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thể</a:t>
            </a:r>
            <a:r>
              <a:rPr lang="en-US" sz="2400" dirty="0">
                <a:latin typeface="Arial" pitchFamily="34" charset="0"/>
                <a:cs typeface="Arial" pitchFamily="34" charset="0"/>
              </a:rPr>
              <a:t> </a:t>
            </a:r>
            <a:r>
              <a:rPr lang="en-US" sz="2400" dirty="0" err="1">
                <a:latin typeface="Arial" pitchFamily="34" charset="0"/>
                <a:cs typeface="Arial" pitchFamily="34" charset="0"/>
              </a:rPr>
              <a:t>thấy</a:t>
            </a:r>
            <a:r>
              <a:rPr lang="en-US" sz="2400" dirty="0">
                <a:latin typeface="Arial" pitchFamily="34" charset="0"/>
                <a:cs typeface="Arial" pitchFamily="34" charset="0"/>
              </a:rPr>
              <a:t> </a:t>
            </a:r>
            <a:r>
              <a:rPr lang="en-US" sz="2400" dirty="0" err="1">
                <a:latin typeface="Arial" pitchFamily="34" charset="0"/>
                <a:cs typeface="Arial" pitchFamily="34" charset="0"/>
              </a:rPr>
              <a:t>choles</a:t>
            </a:r>
            <a:r>
              <a:rPr lang="en-US" sz="2400" dirty="0">
                <a:latin typeface="Arial" pitchFamily="34" charset="0"/>
                <a:cs typeface="Arial" pitchFamily="34" charset="0"/>
              </a:rPr>
              <a:t> </a:t>
            </a:r>
            <a:r>
              <a:rPr lang="en-US" sz="2400" dirty="0" err="1">
                <a:latin typeface="Arial" pitchFamily="34" charset="0"/>
                <a:cs typeface="Arial" pitchFamily="34" charset="0"/>
              </a:rPr>
              <a:t>nhưng</a:t>
            </a:r>
            <a:r>
              <a:rPr lang="en-US" sz="2400" dirty="0">
                <a:latin typeface="Arial" pitchFamily="34" charset="0"/>
                <a:cs typeface="Arial" pitchFamily="34" charset="0"/>
              </a:rPr>
              <a:t> </a:t>
            </a:r>
            <a:r>
              <a:rPr lang="en-US" sz="2400" dirty="0" err="1">
                <a:latin typeface="Arial" pitchFamily="34" charset="0"/>
                <a:cs typeface="Arial" pitchFamily="34" charset="0"/>
              </a:rPr>
              <a:t>không</a:t>
            </a:r>
            <a:r>
              <a:rPr lang="en-US" sz="2400" dirty="0">
                <a:latin typeface="Arial" pitchFamily="34" charset="0"/>
                <a:cs typeface="Arial" pitchFamily="34" charset="0"/>
              </a:rPr>
              <a:t> </a:t>
            </a:r>
            <a:r>
              <a:rPr lang="en-US" sz="2400" dirty="0" err="1">
                <a:latin typeface="Arial" pitchFamily="34" charset="0"/>
                <a:cs typeface="Arial" pitchFamily="34" charset="0"/>
              </a:rPr>
              <a:t>phải</a:t>
            </a:r>
            <a:r>
              <a:rPr lang="en-US" sz="2400" dirty="0">
                <a:latin typeface="Arial" pitchFamily="34" charset="0"/>
                <a:cs typeface="Arial" pitchFamily="34" charset="0"/>
              </a:rPr>
              <a:t> </a:t>
            </a:r>
            <a:r>
              <a:rPr lang="en-US" sz="2400" dirty="0" err="1">
                <a:latin typeface="Arial" pitchFamily="34" charset="0"/>
                <a:cs typeface="Arial" pitchFamily="34" charset="0"/>
              </a:rPr>
              <a:t>là</a:t>
            </a:r>
            <a:r>
              <a:rPr lang="en-US" sz="2400" dirty="0">
                <a:latin typeface="Arial" pitchFamily="34" charset="0"/>
                <a:cs typeface="Arial" pitchFamily="34" charset="0"/>
              </a:rPr>
              <a:t> </a:t>
            </a:r>
            <a:r>
              <a:rPr lang="en-US" sz="2400" dirty="0" err="1">
                <a:latin typeface="Arial" pitchFamily="34" charset="0"/>
                <a:cs typeface="Arial" pitchFamily="34" charset="0"/>
              </a:rPr>
              <a:t>cholesteatome</a:t>
            </a:r>
            <a:r>
              <a:rPr lang="en-US" sz="2400" dirty="0">
                <a:latin typeface="Arial" pitchFamily="34" charset="0"/>
                <a:cs typeface="Arial" pitchFamily="34" charset="0"/>
              </a:rPr>
              <a:t> </a:t>
            </a:r>
            <a:r>
              <a:rPr lang="en-US" sz="2400" dirty="0" err="1">
                <a:latin typeface="Arial" pitchFamily="34" charset="0"/>
                <a:cs typeface="Arial" pitchFamily="34" charset="0"/>
              </a:rPr>
              <a:t>bẩm</a:t>
            </a:r>
            <a:r>
              <a:rPr lang="en-US" sz="2400" dirty="0">
                <a:latin typeface="Arial" pitchFamily="34" charset="0"/>
                <a:cs typeface="Arial" pitchFamily="34" charset="0"/>
              </a:rPr>
              <a:t> </a:t>
            </a:r>
            <a:r>
              <a:rPr lang="en-US" sz="2400" dirty="0" err="1">
                <a:latin typeface="Arial" pitchFamily="34" charset="0"/>
                <a:cs typeface="Arial" pitchFamily="34" charset="0"/>
              </a:rPr>
              <a:t>sinh</a:t>
            </a:r>
            <a:r>
              <a:rPr lang="en-US" sz="2400" dirty="0">
                <a:latin typeface="Arial" pitchFamily="34" charset="0"/>
                <a:cs typeface="Arial" pitchFamily="34" charset="0"/>
              </a:rPr>
              <a:t> </a:t>
            </a:r>
            <a:r>
              <a:rPr lang="en-US" sz="2400" dirty="0" err="1">
                <a:latin typeface="Arial" pitchFamily="34" charset="0"/>
                <a:cs typeface="Arial" pitchFamily="34" charset="0"/>
              </a:rPr>
              <a:t>mà</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thể</a:t>
            </a:r>
            <a:r>
              <a:rPr lang="en-US" sz="2400" dirty="0">
                <a:latin typeface="Arial" pitchFamily="34" charset="0"/>
                <a:cs typeface="Arial" pitchFamily="34" charset="0"/>
              </a:rPr>
              <a:t> do </a:t>
            </a:r>
            <a:r>
              <a:rPr lang="en-US" sz="2400" dirty="0" err="1">
                <a:latin typeface="Arial" pitchFamily="34" charset="0"/>
                <a:cs typeface="Arial" pitchFamily="34" charset="0"/>
              </a:rPr>
              <a:t>đặt</a:t>
            </a:r>
            <a:r>
              <a:rPr lang="en-US" sz="2400" dirty="0">
                <a:latin typeface="Arial" pitchFamily="34" charset="0"/>
                <a:cs typeface="Arial" pitchFamily="34" charset="0"/>
              </a:rPr>
              <a:t> </a:t>
            </a:r>
            <a:r>
              <a:rPr lang="en-US" sz="2400" dirty="0" err="1">
                <a:latin typeface="Arial" pitchFamily="34" charset="0"/>
                <a:cs typeface="Arial" pitchFamily="34" charset="0"/>
              </a:rPr>
              <a:t>ống</a:t>
            </a:r>
            <a:r>
              <a:rPr lang="en-US" sz="2400" dirty="0">
                <a:latin typeface="Arial" pitchFamily="34" charset="0"/>
                <a:cs typeface="Arial" pitchFamily="34" charset="0"/>
              </a:rPr>
              <a:t> </a:t>
            </a:r>
            <a:r>
              <a:rPr lang="en-US" sz="2400" dirty="0" err="1">
                <a:latin typeface="Arial" pitchFamily="34" charset="0"/>
                <a:cs typeface="Arial" pitchFamily="34" charset="0"/>
              </a:rPr>
              <a:t>thông</a:t>
            </a:r>
            <a:r>
              <a:rPr lang="en-US" sz="2400" dirty="0">
                <a:latin typeface="Arial" pitchFamily="34" charset="0"/>
                <a:cs typeface="Arial" pitchFamily="34" charset="0"/>
              </a:rPr>
              <a:t> </a:t>
            </a:r>
            <a:r>
              <a:rPr lang="en-US" sz="2400" dirty="0" err="1">
                <a:latin typeface="Arial" pitchFamily="34" charset="0"/>
                <a:cs typeface="Arial" pitchFamily="34" charset="0"/>
              </a:rPr>
              <a:t>khí</a:t>
            </a:r>
            <a:r>
              <a:rPr lang="en-US" sz="2400" dirty="0">
                <a:latin typeface="Arial" pitchFamily="34" charset="0"/>
                <a:cs typeface="Arial" pitchFamily="34" charset="0"/>
              </a:rPr>
              <a:t>, </a:t>
            </a:r>
            <a:r>
              <a:rPr lang="en-US" sz="2400" dirty="0" err="1">
                <a:latin typeface="Arial" pitchFamily="34" charset="0"/>
                <a:cs typeface="Arial" pitchFamily="34" charset="0"/>
              </a:rPr>
              <a:t>vá</a:t>
            </a:r>
            <a:r>
              <a:rPr lang="en-US" sz="2400" dirty="0">
                <a:latin typeface="Arial" pitchFamily="34" charset="0"/>
                <a:cs typeface="Arial" pitchFamily="34" charset="0"/>
              </a:rPr>
              <a:t> </a:t>
            </a:r>
            <a:r>
              <a:rPr lang="en-US" sz="2400" dirty="0" err="1">
                <a:latin typeface="Arial" pitchFamily="34" charset="0"/>
                <a:cs typeface="Arial" pitchFamily="34" charset="0"/>
              </a:rPr>
              <a:t>sót</a:t>
            </a:r>
            <a:r>
              <a:rPr lang="en-US" sz="2400" dirty="0">
                <a:latin typeface="Arial" pitchFamily="34" charset="0"/>
                <a:cs typeface="Arial" pitchFamily="34" charset="0"/>
              </a:rPr>
              <a:t> </a:t>
            </a:r>
            <a:r>
              <a:rPr lang="en-US" sz="2400" dirty="0" err="1">
                <a:latin typeface="Arial" pitchFamily="34" charset="0"/>
                <a:cs typeface="Arial" pitchFamily="34" charset="0"/>
              </a:rPr>
              <a:t>lớp</a:t>
            </a:r>
            <a:r>
              <a:rPr lang="en-US" sz="2400" dirty="0">
                <a:latin typeface="Arial" pitchFamily="34" charset="0"/>
                <a:cs typeface="Arial" pitchFamily="34" charset="0"/>
              </a:rPr>
              <a:t> </a:t>
            </a:r>
            <a:r>
              <a:rPr lang="en-US" sz="2400" dirty="0" err="1">
                <a:latin typeface="Arial" pitchFamily="34" charset="0"/>
                <a:cs typeface="Arial" pitchFamily="34" charset="0"/>
              </a:rPr>
              <a:t>biểu</a:t>
            </a:r>
            <a:r>
              <a:rPr lang="en-US" sz="2400" dirty="0">
                <a:latin typeface="Arial" pitchFamily="34" charset="0"/>
                <a:cs typeface="Arial" pitchFamily="34" charset="0"/>
              </a:rPr>
              <a:t> </a:t>
            </a:r>
            <a:r>
              <a:rPr lang="en-US" sz="2400" dirty="0" err="1">
                <a:latin typeface="Arial" pitchFamily="34" charset="0"/>
                <a:cs typeface="Arial" pitchFamily="34" charset="0"/>
              </a:rPr>
              <a:t>bì</a:t>
            </a:r>
            <a:r>
              <a:rPr lang="en-US" sz="2400" dirty="0">
                <a:latin typeface="Arial" pitchFamily="34" charset="0"/>
                <a:cs typeface="Arial" pitchFamily="34" charset="0"/>
              </a:rPr>
              <a:t> </a:t>
            </a:r>
            <a:r>
              <a:rPr lang="en-US" sz="2400" dirty="0" err="1">
                <a:latin typeface="Arial" pitchFamily="34" charset="0"/>
                <a:cs typeface="Arial" pitchFamily="34" charset="0"/>
              </a:rPr>
              <a:t>vào</a:t>
            </a:r>
            <a:r>
              <a:rPr lang="en-US" sz="2400" dirty="0">
                <a:latin typeface="Arial" pitchFamily="34" charset="0"/>
                <a:cs typeface="Arial" pitchFamily="34" charset="0"/>
              </a:rPr>
              <a:t> tai </a:t>
            </a:r>
            <a:r>
              <a:rPr lang="en-US" sz="2400" dirty="0" err="1">
                <a:latin typeface="Arial" pitchFamily="34" charset="0"/>
                <a:cs typeface="Arial" pitchFamily="34" charset="0"/>
              </a:rPr>
              <a:t>giữa</a:t>
            </a:r>
            <a:r>
              <a:rPr lang="en-US" sz="2400" dirty="0">
                <a:latin typeface="Arial" pitchFamily="34" charset="0"/>
                <a:cs typeface="Arial" pitchFamily="34" charset="0"/>
              </a:rPr>
              <a:t>, </a:t>
            </a:r>
            <a:r>
              <a:rPr lang="en-US" sz="2400" dirty="0" err="1">
                <a:latin typeface="Arial" pitchFamily="34" charset="0"/>
                <a:cs typeface="Arial" pitchFamily="34" charset="0"/>
              </a:rPr>
              <a:t>hoặc</a:t>
            </a:r>
            <a:r>
              <a:rPr lang="en-US" sz="2400" dirty="0">
                <a:latin typeface="Arial" pitchFamily="34" charset="0"/>
                <a:cs typeface="Arial" pitchFamily="34" charset="0"/>
              </a:rPr>
              <a:t> </a:t>
            </a:r>
            <a:r>
              <a:rPr lang="en-US" sz="2400" dirty="0" err="1">
                <a:latin typeface="Arial" pitchFamily="34" charset="0"/>
                <a:cs typeface="Arial" pitchFamily="34" charset="0"/>
              </a:rPr>
              <a:t>các</a:t>
            </a:r>
            <a:r>
              <a:rPr lang="en-US" sz="2400" dirty="0">
                <a:latin typeface="Arial" pitchFamily="34" charset="0"/>
                <a:cs typeface="Arial" pitchFamily="34" charset="0"/>
              </a:rPr>
              <a:t> </a:t>
            </a:r>
            <a:r>
              <a:rPr lang="en-US" sz="2400" dirty="0" err="1">
                <a:latin typeface="Arial" pitchFamily="34" charset="0"/>
                <a:cs typeface="Arial" pitchFamily="34" charset="0"/>
              </a:rPr>
              <a:t>thủ</a:t>
            </a:r>
            <a:r>
              <a:rPr lang="en-US" sz="2400" dirty="0">
                <a:latin typeface="Arial" pitchFamily="34" charset="0"/>
                <a:cs typeface="Arial" pitchFamily="34" charset="0"/>
              </a:rPr>
              <a:t> </a:t>
            </a:r>
            <a:r>
              <a:rPr lang="en-US" sz="2400" dirty="0" err="1">
                <a:latin typeface="Arial" pitchFamily="34" charset="0"/>
                <a:cs typeface="Arial" pitchFamily="34" charset="0"/>
              </a:rPr>
              <a:t>thuật</a:t>
            </a:r>
            <a:r>
              <a:rPr lang="en-US" sz="2400" dirty="0">
                <a:latin typeface="Arial" pitchFamily="34" charset="0"/>
                <a:cs typeface="Arial" pitchFamily="34" charset="0"/>
              </a:rPr>
              <a:t> </a:t>
            </a:r>
            <a:r>
              <a:rPr lang="en-US" sz="2400" dirty="0" err="1">
                <a:latin typeface="Arial" pitchFamily="34" charset="0"/>
                <a:cs typeface="Arial" pitchFamily="34" charset="0"/>
              </a:rPr>
              <a:t>khác</a:t>
            </a:r>
            <a:endParaRPr lang="en-US" sz="24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err="1">
                <a:effectLst/>
                <a:latin typeface="Arial" pitchFamily="34" charset="0"/>
                <a:cs typeface="Arial" pitchFamily="34" charset="0"/>
              </a:rPr>
              <a:t>Viêm</a:t>
            </a:r>
            <a:r>
              <a:rPr lang="en-US" sz="3600" dirty="0">
                <a:effectLst/>
                <a:latin typeface="Arial" pitchFamily="34" charset="0"/>
                <a:cs typeface="Arial" pitchFamily="34" charset="0"/>
              </a:rPr>
              <a:t> tai </a:t>
            </a:r>
            <a:r>
              <a:rPr lang="en-US" sz="3600" dirty="0" err="1">
                <a:effectLst/>
                <a:latin typeface="Arial" pitchFamily="34" charset="0"/>
                <a:cs typeface="Arial" pitchFamily="34" charset="0"/>
              </a:rPr>
              <a:t>giữa</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mạn</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tính</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có</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choles</a:t>
            </a:r>
            <a:r>
              <a:rPr lang="en-US" sz="3600" dirty="0">
                <a:effectLst/>
                <a:latin typeface="Arial" pitchFamily="34" charset="0"/>
                <a:cs typeface="Arial" pitchFamily="34" charset="0"/>
              </a:rPr>
              <a:t> </a:t>
            </a:r>
            <a:endParaRPr lang="en-US" sz="3600" dirty="0"/>
          </a:p>
        </p:txBody>
      </p:sp>
    </p:spTree>
    <p:extLst>
      <p:ext uri="{BB962C8B-B14F-4D97-AF65-F5344CB8AC3E}">
        <p14:creationId xmlns:p14="http://schemas.microsoft.com/office/powerpoint/2010/main" val="7634051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err="1">
                <a:effectLst/>
                <a:latin typeface="Arial" pitchFamily="34" charset="0"/>
                <a:cs typeface="Arial" pitchFamily="34" charset="0"/>
              </a:rPr>
              <a:t>Viêm</a:t>
            </a:r>
            <a:r>
              <a:rPr lang="en-US" sz="3600" dirty="0">
                <a:effectLst/>
                <a:latin typeface="Arial" pitchFamily="34" charset="0"/>
                <a:cs typeface="Arial" pitchFamily="34" charset="0"/>
              </a:rPr>
              <a:t> tai </a:t>
            </a:r>
            <a:r>
              <a:rPr lang="en-US" sz="3600" dirty="0" err="1">
                <a:effectLst/>
                <a:latin typeface="Arial" pitchFamily="34" charset="0"/>
                <a:cs typeface="Arial" pitchFamily="34" charset="0"/>
              </a:rPr>
              <a:t>giữa</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mạn</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tính</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có</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choles</a:t>
            </a:r>
            <a:r>
              <a:rPr lang="en-US" sz="3600" dirty="0">
                <a:effectLst/>
                <a:latin typeface="Arial" pitchFamily="34" charset="0"/>
                <a:cs typeface="Arial" pitchFamily="34" charset="0"/>
              </a:rPr>
              <a:t> </a:t>
            </a:r>
            <a:endParaRPr lang="en-US" sz="36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057400"/>
            <a:ext cx="2819399"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340061"/>
            <a:ext cx="2877313" cy="2700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4025" y="1625533"/>
            <a:ext cx="3381375" cy="3415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59489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400" b="1" dirty="0" err="1">
                <a:latin typeface="Arial" pitchFamily="34" charset="0"/>
                <a:cs typeface="Arial" pitchFamily="34" charset="0"/>
              </a:rPr>
              <a:t>Cận</a:t>
            </a:r>
            <a:r>
              <a:rPr lang="en-US" sz="2400" b="1" dirty="0">
                <a:latin typeface="Arial" pitchFamily="34" charset="0"/>
                <a:cs typeface="Arial" pitchFamily="34" charset="0"/>
              </a:rPr>
              <a:t> </a:t>
            </a:r>
            <a:r>
              <a:rPr lang="en-US" sz="2400" b="1" dirty="0" err="1">
                <a:latin typeface="Arial" pitchFamily="34" charset="0"/>
                <a:cs typeface="Arial" pitchFamily="34" charset="0"/>
              </a:rPr>
              <a:t>lâm</a:t>
            </a:r>
            <a:r>
              <a:rPr lang="en-US" sz="2400" b="1" dirty="0">
                <a:latin typeface="Arial" pitchFamily="34" charset="0"/>
                <a:cs typeface="Arial" pitchFamily="34" charset="0"/>
              </a:rPr>
              <a:t> </a:t>
            </a:r>
            <a:r>
              <a:rPr lang="en-US" sz="2400" b="1" dirty="0" err="1">
                <a:latin typeface="Arial" pitchFamily="34" charset="0"/>
                <a:cs typeface="Arial" pitchFamily="34" charset="0"/>
              </a:rPr>
              <a:t>sàng</a:t>
            </a:r>
            <a:endParaRPr lang="en-US" sz="2400" dirty="0">
              <a:latin typeface="Arial" pitchFamily="34" charset="0"/>
              <a:cs typeface="Arial" pitchFamily="34" charset="0"/>
            </a:endParaRPr>
          </a:p>
          <a:p>
            <a:pPr lvl="0" algn="just"/>
            <a:r>
              <a:rPr lang="en-US" sz="2400" b="1" dirty="0" err="1">
                <a:latin typeface="Arial" pitchFamily="34" charset="0"/>
                <a:cs typeface="Arial" pitchFamily="34" charset="0"/>
              </a:rPr>
              <a:t>Thính</a:t>
            </a:r>
            <a:r>
              <a:rPr lang="en-US" sz="2400" b="1" dirty="0">
                <a:latin typeface="Arial" pitchFamily="34" charset="0"/>
                <a:cs typeface="Arial" pitchFamily="34" charset="0"/>
              </a:rPr>
              <a:t> </a:t>
            </a:r>
            <a:r>
              <a:rPr lang="en-US" sz="2400" b="1" dirty="0" err="1">
                <a:latin typeface="Arial" pitchFamily="34" charset="0"/>
                <a:cs typeface="Arial" pitchFamily="34" charset="0"/>
              </a:rPr>
              <a:t>lực</a:t>
            </a:r>
            <a:r>
              <a:rPr lang="en-US" sz="2400" b="1" dirty="0">
                <a:latin typeface="Arial" pitchFamily="34" charset="0"/>
                <a:cs typeface="Arial" pitchFamily="34" charset="0"/>
              </a:rPr>
              <a:t> </a:t>
            </a:r>
            <a:r>
              <a:rPr lang="en-US" sz="2400" b="1" dirty="0" err="1">
                <a:latin typeface="Arial" pitchFamily="34" charset="0"/>
                <a:cs typeface="Arial" pitchFamily="34" charset="0"/>
              </a:rPr>
              <a:t>đồ</a:t>
            </a:r>
            <a:r>
              <a:rPr lang="en-US" sz="2400" b="1" dirty="0">
                <a:latin typeface="Arial" pitchFamily="34" charset="0"/>
                <a:cs typeface="Arial" pitchFamily="34" charset="0"/>
              </a:rPr>
              <a:t>: </a:t>
            </a:r>
            <a:r>
              <a:rPr lang="en-US" sz="2400" dirty="0" err="1">
                <a:latin typeface="Arial" pitchFamily="34" charset="0"/>
                <a:cs typeface="Arial" pitchFamily="34" charset="0"/>
              </a:rPr>
              <a:t>thường</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điếc</a:t>
            </a:r>
            <a:r>
              <a:rPr lang="en-US" sz="2400" dirty="0">
                <a:latin typeface="Arial" pitchFamily="34" charset="0"/>
                <a:cs typeface="Arial" pitchFamily="34" charset="0"/>
              </a:rPr>
              <a:t> </a:t>
            </a:r>
            <a:r>
              <a:rPr lang="en-US" sz="2400" dirty="0" err="1">
                <a:latin typeface="Arial" pitchFamily="34" charset="0"/>
                <a:cs typeface="Arial" pitchFamily="34" charset="0"/>
              </a:rPr>
              <a:t>dẫn</a:t>
            </a:r>
            <a:r>
              <a:rPr lang="en-US" sz="2400" dirty="0">
                <a:latin typeface="Arial" pitchFamily="34" charset="0"/>
                <a:cs typeface="Arial" pitchFamily="34" charset="0"/>
              </a:rPr>
              <a:t> </a:t>
            </a:r>
            <a:r>
              <a:rPr lang="en-US" sz="2400" dirty="0" err="1">
                <a:latin typeface="Arial" pitchFamily="34" charset="0"/>
                <a:cs typeface="Arial" pitchFamily="34" charset="0"/>
              </a:rPr>
              <a:t>truyền</a:t>
            </a:r>
            <a:r>
              <a:rPr lang="en-US" sz="2400" dirty="0">
                <a:latin typeface="Arial" pitchFamily="34" charset="0"/>
                <a:cs typeface="Arial" pitchFamily="34" charset="0"/>
              </a:rPr>
              <a:t>, </a:t>
            </a:r>
            <a:r>
              <a:rPr lang="en-US" sz="2400" dirty="0" err="1">
                <a:latin typeface="Arial" pitchFamily="34" charset="0"/>
                <a:cs typeface="Arial" pitchFamily="34" charset="0"/>
              </a:rPr>
              <a:t>về</a:t>
            </a:r>
            <a:r>
              <a:rPr lang="en-US" sz="2400" dirty="0">
                <a:latin typeface="Arial" pitchFamily="34" charset="0"/>
                <a:cs typeface="Arial" pitchFamily="34" charset="0"/>
              </a:rPr>
              <a:t> </a:t>
            </a:r>
            <a:r>
              <a:rPr lang="en-US" sz="2400" dirty="0" err="1">
                <a:latin typeface="Arial" pitchFamily="34" charset="0"/>
                <a:cs typeface="Arial" pitchFamily="34" charset="0"/>
              </a:rPr>
              <a:t>sau</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thể</a:t>
            </a:r>
            <a:r>
              <a:rPr lang="en-US" sz="2400" dirty="0">
                <a:latin typeface="Arial" pitchFamily="34" charset="0"/>
                <a:cs typeface="Arial" pitchFamily="34" charset="0"/>
              </a:rPr>
              <a:t> </a:t>
            </a:r>
            <a:r>
              <a:rPr lang="en-US" sz="2400" dirty="0" err="1">
                <a:latin typeface="Arial" pitchFamily="34" charset="0"/>
                <a:cs typeface="Arial" pitchFamily="34" charset="0"/>
              </a:rPr>
              <a:t>điếc</a:t>
            </a:r>
            <a:r>
              <a:rPr lang="en-US" sz="2400" dirty="0">
                <a:latin typeface="Arial" pitchFamily="34" charset="0"/>
                <a:cs typeface="Arial" pitchFamily="34" charset="0"/>
              </a:rPr>
              <a:t> </a:t>
            </a:r>
            <a:r>
              <a:rPr lang="en-US" sz="2400" dirty="0" err="1">
                <a:latin typeface="Arial" pitchFamily="34" charset="0"/>
                <a:cs typeface="Arial" pitchFamily="34" charset="0"/>
              </a:rPr>
              <a:t>hỗp</a:t>
            </a:r>
            <a:r>
              <a:rPr lang="en-US" sz="2400" dirty="0">
                <a:latin typeface="Arial" pitchFamily="34" charset="0"/>
                <a:cs typeface="Arial" pitchFamily="34" charset="0"/>
              </a:rPr>
              <a:t> </a:t>
            </a:r>
            <a:r>
              <a:rPr lang="en-US" sz="2400" dirty="0" err="1">
                <a:latin typeface="Arial" pitchFamily="34" charset="0"/>
                <a:cs typeface="Arial" pitchFamily="34" charset="0"/>
              </a:rPr>
              <a:t>hợp</a:t>
            </a:r>
            <a:r>
              <a:rPr lang="en-US" sz="2400" dirty="0">
                <a:latin typeface="Arial" pitchFamily="34" charset="0"/>
                <a:cs typeface="Arial" pitchFamily="34" charset="0"/>
              </a:rPr>
              <a:t> (do </a:t>
            </a:r>
            <a:r>
              <a:rPr lang="en-US" sz="2400" dirty="0" err="1">
                <a:latin typeface="Arial" pitchFamily="34" charset="0"/>
                <a:cs typeface="Arial" pitchFamily="34" charset="0"/>
              </a:rPr>
              <a:t>tổn</a:t>
            </a:r>
            <a:r>
              <a:rPr lang="en-US" sz="2400" dirty="0">
                <a:latin typeface="Arial" pitchFamily="34" charset="0"/>
                <a:cs typeface="Arial" pitchFamily="34" charset="0"/>
              </a:rPr>
              <a:t> </a:t>
            </a:r>
            <a:r>
              <a:rPr lang="en-US" sz="2400" dirty="0" err="1">
                <a:latin typeface="Arial" pitchFamily="34" charset="0"/>
                <a:cs typeface="Arial" pitchFamily="34" charset="0"/>
              </a:rPr>
              <a:t>thương</a:t>
            </a:r>
            <a:r>
              <a:rPr lang="en-US" sz="2400" dirty="0">
                <a:latin typeface="Arial" pitchFamily="34" charset="0"/>
                <a:cs typeface="Arial" pitchFamily="34" charset="0"/>
              </a:rPr>
              <a:t> tai </a:t>
            </a:r>
            <a:r>
              <a:rPr lang="en-US" sz="2400" dirty="0" err="1" smtClean="0">
                <a:latin typeface="Arial" pitchFamily="34" charset="0"/>
                <a:cs typeface="Arial" pitchFamily="34" charset="0"/>
              </a:rPr>
              <a:t>trong</a:t>
            </a:r>
            <a:endParaRPr lang="en-US" sz="2400" dirty="0" smtClean="0">
              <a:latin typeface="Arial" pitchFamily="34" charset="0"/>
              <a:cs typeface="Arial" pitchFamily="34" charset="0"/>
            </a:endParaRPr>
          </a:p>
          <a:p>
            <a:pPr lvl="0" algn="just"/>
            <a:r>
              <a:rPr lang="en-US" sz="2400" b="1" dirty="0" err="1" smtClean="0">
                <a:latin typeface="Arial" pitchFamily="34" charset="0"/>
                <a:cs typeface="Arial" pitchFamily="34" charset="0"/>
              </a:rPr>
              <a:t>Xét</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nghiệm</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giải</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phẫu</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bệnh</a:t>
            </a:r>
            <a:r>
              <a:rPr lang="en-US" sz="2400" b="1" dirty="0" smtClean="0">
                <a:latin typeface="Arial" pitchFamily="34" charset="0"/>
                <a:cs typeface="Arial" pitchFamily="34" charset="0"/>
              </a:rPr>
              <a:t>: </a:t>
            </a:r>
            <a:r>
              <a:rPr lang="en-US" sz="2400" dirty="0" err="1" smtClean="0">
                <a:latin typeface="Arial" pitchFamily="34" charset="0"/>
                <a:cs typeface="Arial" pitchFamily="34" charset="0"/>
              </a:rPr>
              <a:t>soi</a:t>
            </a:r>
            <a:r>
              <a:rPr lang="en-US" sz="2400" dirty="0" smtClean="0">
                <a:latin typeface="Arial" pitchFamily="34" charset="0"/>
                <a:cs typeface="Arial" pitchFamily="34" charset="0"/>
              </a:rPr>
              <a:t> </a:t>
            </a:r>
            <a:r>
              <a:rPr lang="en-US" sz="2400" dirty="0" err="1">
                <a:latin typeface="Arial" pitchFamily="34" charset="0"/>
                <a:cs typeface="Arial" pitchFamily="34" charset="0"/>
              </a:rPr>
              <a:t>Kính</a:t>
            </a:r>
            <a:r>
              <a:rPr lang="en-US" sz="2400" dirty="0">
                <a:latin typeface="Arial" pitchFamily="34" charset="0"/>
                <a:cs typeface="Arial" pitchFamily="34" charset="0"/>
              </a:rPr>
              <a:t> </a:t>
            </a:r>
            <a:r>
              <a:rPr lang="en-US" sz="2400" dirty="0" err="1">
                <a:latin typeface="Arial" pitchFamily="34" charset="0"/>
                <a:cs typeface="Arial" pitchFamily="34" charset="0"/>
              </a:rPr>
              <a:t>hiển</a:t>
            </a:r>
            <a:r>
              <a:rPr lang="en-US" sz="2400" dirty="0">
                <a:latin typeface="Arial" pitchFamily="34" charset="0"/>
                <a:cs typeface="Arial" pitchFamily="34" charset="0"/>
              </a:rPr>
              <a:t> vi </a:t>
            </a:r>
            <a:r>
              <a:rPr lang="en-US" sz="2400" dirty="0" err="1">
                <a:latin typeface="Arial" pitchFamily="34" charset="0"/>
                <a:cs typeface="Arial" pitchFamily="34" charset="0"/>
              </a:rPr>
              <a:t>thấy</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matrix, </a:t>
            </a:r>
            <a:r>
              <a:rPr lang="en-US" sz="2400" dirty="0" err="1">
                <a:latin typeface="Arial" pitchFamily="34" charset="0"/>
                <a:cs typeface="Arial" pitchFamily="34" charset="0"/>
              </a:rPr>
              <a:t>bên</a:t>
            </a:r>
            <a:r>
              <a:rPr lang="en-US" sz="2400" dirty="0">
                <a:latin typeface="Arial" pitchFamily="34" charset="0"/>
                <a:cs typeface="Arial" pitchFamily="34" charset="0"/>
              </a:rPr>
              <a:t> </a:t>
            </a:r>
            <a:r>
              <a:rPr lang="en-US" sz="2400" dirty="0" err="1">
                <a:latin typeface="Arial" pitchFamily="34" charset="0"/>
                <a:cs typeface="Arial" pitchFamily="34" charset="0"/>
              </a:rPr>
              <a:t>trong</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tế</a:t>
            </a:r>
            <a:r>
              <a:rPr lang="en-US" sz="2400" dirty="0">
                <a:latin typeface="Arial" pitchFamily="34" charset="0"/>
                <a:cs typeface="Arial" pitchFamily="34" charset="0"/>
              </a:rPr>
              <a:t> </a:t>
            </a:r>
            <a:r>
              <a:rPr lang="en-US" sz="2400" dirty="0" err="1">
                <a:latin typeface="Arial" pitchFamily="34" charset="0"/>
                <a:cs typeface="Arial" pitchFamily="34" charset="0"/>
              </a:rPr>
              <a:t>bào</a:t>
            </a:r>
            <a:r>
              <a:rPr lang="en-US" sz="2400" dirty="0">
                <a:latin typeface="Arial" pitchFamily="34" charset="0"/>
                <a:cs typeface="Arial" pitchFamily="34" charset="0"/>
              </a:rPr>
              <a:t> </a:t>
            </a:r>
            <a:r>
              <a:rPr lang="en-US" sz="2400" dirty="0" err="1">
                <a:latin typeface="Arial" pitchFamily="34" charset="0"/>
                <a:cs typeface="Arial" pitchFamily="34" charset="0"/>
              </a:rPr>
              <a:t>biểu</a:t>
            </a:r>
            <a:r>
              <a:rPr lang="en-US" sz="2400" dirty="0">
                <a:latin typeface="Arial" pitchFamily="34" charset="0"/>
                <a:cs typeface="Arial" pitchFamily="34" charset="0"/>
              </a:rPr>
              <a:t> </a:t>
            </a:r>
            <a:r>
              <a:rPr lang="en-US" sz="2400" dirty="0" err="1">
                <a:latin typeface="Arial" pitchFamily="34" charset="0"/>
                <a:cs typeface="Arial" pitchFamily="34" charset="0"/>
              </a:rPr>
              <a:t>bì</a:t>
            </a:r>
            <a:r>
              <a:rPr lang="en-US" sz="2400" dirty="0">
                <a:latin typeface="Arial" pitchFamily="34" charset="0"/>
                <a:cs typeface="Arial" pitchFamily="34" charset="0"/>
              </a:rPr>
              <a:t> </a:t>
            </a:r>
            <a:r>
              <a:rPr lang="en-US" sz="2400" dirty="0" err="1">
                <a:latin typeface="Arial" pitchFamily="34" charset="0"/>
                <a:cs typeface="Arial" pitchFamily="34" charset="0"/>
              </a:rPr>
              <a:t>sống</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chết</a:t>
            </a:r>
            <a:r>
              <a:rPr lang="en-US" sz="2400" dirty="0">
                <a:latin typeface="Arial" pitchFamily="34" charset="0"/>
                <a:cs typeface="Arial" pitchFamily="34" charset="0"/>
              </a:rPr>
              <a:t>, </a:t>
            </a:r>
            <a:r>
              <a:rPr lang="en-US" sz="2400" dirty="0" err="1">
                <a:latin typeface="Arial" pitchFamily="34" charset="0"/>
                <a:cs typeface="Arial" pitchFamily="34" charset="0"/>
              </a:rPr>
              <a:t>tế</a:t>
            </a:r>
            <a:r>
              <a:rPr lang="en-US" sz="2400" dirty="0">
                <a:latin typeface="Arial" pitchFamily="34" charset="0"/>
                <a:cs typeface="Arial" pitchFamily="34" charset="0"/>
              </a:rPr>
              <a:t> </a:t>
            </a:r>
            <a:r>
              <a:rPr lang="en-US" sz="2400" dirty="0" err="1">
                <a:latin typeface="Arial" pitchFamily="34" charset="0"/>
                <a:cs typeface="Arial" pitchFamily="34" charset="0"/>
              </a:rPr>
              <a:t>bào</a:t>
            </a:r>
            <a:r>
              <a:rPr lang="en-US" sz="2400" dirty="0">
                <a:latin typeface="Arial" pitchFamily="34" charset="0"/>
                <a:cs typeface="Arial" pitchFamily="34" charset="0"/>
              </a:rPr>
              <a:t> </a:t>
            </a:r>
            <a:r>
              <a:rPr lang="en-US" sz="2400" dirty="0" err="1">
                <a:latin typeface="Arial" pitchFamily="34" charset="0"/>
                <a:cs typeface="Arial" pitchFamily="34" charset="0"/>
              </a:rPr>
              <a:t>bán</a:t>
            </a:r>
            <a:r>
              <a:rPr lang="en-US" sz="2400" dirty="0">
                <a:latin typeface="Arial" pitchFamily="34" charset="0"/>
                <a:cs typeface="Arial" pitchFamily="34" charset="0"/>
              </a:rPr>
              <a:t> </a:t>
            </a:r>
            <a:r>
              <a:rPr lang="en-US" sz="2400" dirty="0" err="1">
                <a:latin typeface="Arial" pitchFamily="34" charset="0"/>
                <a:cs typeface="Arial" pitchFamily="34" charset="0"/>
              </a:rPr>
              <a:t>liên</a:t>
            </a:r>
            <a:r>
              <a:rPr lang="en-US" sz="2400" dirty="0">
                <a:latin typeface="Arial" pitchFamily="34" charset="0"/>
                <a:cs typeface="Arial" pitchFamily="34" charset="0"/>
              </a:rPr>
              <a:t>, </a:t>
            </a:r>
            <a:r>
              <a:rPr lang="en-US" sz="2400" dirty="0" err="1">
                <a:latin typeface="Arial" pitchFamily="34" charset="0"/>
                <a:cs typeface="Arial" pitchFamily="34" charset="0"/>
              </a:rPr>
              <a:t>tế</a:t>
            </a:r>
            <a:r>
              <a:rPr lang="en-US" sz="2400" dirty="0">
                <a:latin typeface="Arial" pitchFamily="34" charset="0"/>
                <a:cs typeface="Arial" pitchFamily="34" charset="0"/>
              </a:rPr>
              <a:t> </a:t>
            </a:r>
            <a:r>
              <a:rPr lang="en-US" sz="2400" dirty="0" err="1">
                <a:latin typeface="Arial" pitchFamily="34" charset="0"/>
                <a:cs typeface="Arial" pitchFamily="34" charset="0"/>
              </a:rPr>
              <a:t>bào</a:t>
            </a:r>
            <a:r>
              <a:rPr lang="en-US" sz="2400" dirty="0">
                <a:latin typeface="Arial" pitchFamily="34" charset="0"/>
                <a:cs typeface="Arial" pitchFamily="34" charset="0"/>
              </a:rPr>
              <a:t> Langerhans, </a:t>
            </a:r>
            <a:r>
              <a:rPr lang="en-US" sz="2400" dirty="0" err="1">
                <a:latin typeface="Arial" pitchFamily="34" charset="0"/>
                <a:cs typeface="Arial" pitchFamily="34" charset="0"/>
              </a:rPr>
              <a:t>tế</a:t>
            </a:r>
            <a:r>
              <a:rPr lang="en-US" sz="2400" dirty="0">
                <a:latin typeface="Arial" pitchFamily="34" charset="0"/>
                <a:cs typeface="Arial" pitchFamily="34" charset="0"/>
              </a:rPr>
              <a:t> </a:t>
            </a:r>
            <a:r>
              <a:rPr lang="en-US" sz="2400" dirty="0" err="1">
                <a:latin typeface="Arial" pitchFamily="34" charset="0"/>
                <a:cs typeface="Arial" pitchFamily="34" charset="0"/>
              </a:rPr>
              <a:t>bào</a:t>
            </a:r>
            <a:r>
              <a:rPr lang="en-US" sz="2400" dirty="0">
                <a:latin typeface="Arial" pitchFamily="34" charset="0"/>
                <a:cs typeface="Arial" pitchFamily="34" charset="0"/>
              </a:rPr>
              <a:t> </a:t>
            </a:r>
            <a:r>
              <a:rPr lang="en-US" sz="2400" dirty="0" err="1">
                <a:latin typeface="Arial" pitchFamily="34" charset="0"/>
                <a:cs typeface="Arial" pitchFamily="34" charset="0"/>
              </a:rPr>
              <a:t>mỡ</a:t>
            </a:r>
            <a:r>
              <a:rPr lang="en-US" sz="2400" dirty="0">
                <a:latin typeface="Arial" pitchFamily="34" charset="0"/>
                <a:cs typeface="Arial" pitchFamily="34" charset="0"/>
              </a:rPr>
              <a:t>, </a:t>
            </a:r>
            <a:r>
              <a:rPr lang="en-US" sz="2400" dirty="0" err="1">
                <a:latin typeface="Arial" pitchFamily="34" charset="0"/>
                <a:cs typeface="Arial" pitchFamily="34" charset="0"/>
              </a:rPr>
              <a:t>cholesterin</a:t>
            </a:r>
            <a:r>
              <a:rPr lang="en-US" sz="2400" dirty="0">
                <a:latin typeface="Arial" pitchFamily="34" charset="0"/>
                <a:cs typeface="Arial" pitchFamily="34" charset="0"/>
              </a:rPr>
              <a:t>, </a:t>
            </a:r>
            <a:r>
              <a:rPr lang="en-US" sz="2400" dirty="0" err="1">
                <a:latin typeface="Arial" pitchFamily="34" charset="0"/>
                <a:cs typeface="Arial" pitchFamily="34" charset="0"/>
              </a:rPr>
              <a:t>phản</a:t>
            </a:r>
            <a:r>
              <a:rPr lang="en-US" sz="2400" dirty="0">
                <a:latin typeface="Arial" pitchFamily="34" charset="0"/>
                <a:cs typeface="Arial" pitchFamily="34" charset="0"/>
              </a:rPr>
              <a:t> </a:t>
            </a:r>
            <a:r>
              <a:rPr lang="en-US" sz="2400" dirty="0" err="1">
                <a:latin typeface="Arial" pitchFamily="34" charset="0"/>
                <a:cs typeface="Arial" pitchFamily="34" charset="0"/>
              </a:rPr>
              <a:t>ứng</a:t>
            </a:r>
            <a:r>
              <a:rPr lang="en-US" sz="2400" dirty="0">
                <a:latin typeface="Arial" pitchFamily="34" charset="0"/>
                <a:cs typeface="Arial" pitchFamily="34" charset="0"/>
              </a:rPr>
              <a:t> </a:t>
            </a:r>
            <a:r>
              <a:rPr lang="en-US" sz="2400" dirty="0" err="1">
                <a:latin typeface="Arial" pitchFamily="34" charset="0"/>
                <a:cs typeface="Arial" pitchFamily="34" charset="0"/>
              </a:rPr>
              <a:t>aldehyd</a:t>
            </a:r>
            <a:r>
              <a:rPr lang="en-US" sz="2400" dirty="0">
                <a:latin typeface="Arial" pitchFamily="34" charset="0"/>
                <a:cs typeface="Arial" pitchFamily="34" charset="0"/>
              </a:rPr>
              <a:t> acetic </a:t>
            </a:r>
            <a:r>
              <a:rPr lang="en-US" sz="2400" dirty="0" err="1">
                <a:latin typeface="Arial" pitchFamily="34" charset="0"/>
                <a:cs typeface="Arial" pitchFamily="34" charset="0"/>
              </a:rPr>
              <a:t>cho</a:t>
            </a:r>
            <a:r>
              <a:rPr lang="en-US" sz="2400" dirty="0">
                <a:latin typeface="Arial" pitchFamily="34" charset="0"/>
                <a:cs typeface="Arial" pitchFamily="34" charset="0"/>
              </a:rPr>
              <a:t> </a:t>
            </a:r>
            <a:r>
              <a:rPr lang="en-US" sz="2400" dirty="0" err="1">
                <a:latin typeface="Arial" pitchFamily="34" charset="0"/>
                <a:cs typeface="Arial" pitchFamily="34" charset="0"/>
              </a:rPr>
              <a:t>màu</a:t>
            </a:r>
            <a:r>
              <a:rPr lang="en-US" sz="2400" dirty="0">
                <a:latin typeface="Arial" pitchFamily="34" charset="0"/>
                <a:cs typeface="Arial" pitchFamily="34" charset="0"/>
              </a:rPr>
              <a:t> </a:t>
            </a:r>
            <a:r>
              <a:rPr lang="en-US" sz="2400" dirty="0" err="1">
                <a:latin typeface="Arial" pitchFamily="34" charset="0"/>
                <a:cs typeface="Arial" pitchFamily="34" charset="0"/>
              </a:rPr>
              <a:t>xanh</a:t>
            </a:r>
            <a:r>
              <a:rPr lang="en-US" sz="2400" dirty="0">
                <a:latin typeface="Arial" pitchFamily="34" charset="0"/>
                <a:cs typeface="Arial" pitchFamily="34" charset="0"/>
              </a:rPr>
              <a:t>. </a:t>
            </a:r>
          </a:p>
          <a:p>
            <a:endParaRPr lang="en-US" dirty="0"/>
          </a:p>
        </p:txBody>
      </p:sp>
      <p:sp>
        <p:nvSpPr>
          <p:cNvPr id="3" name="Title 2"/>
          <p:cNvSpPr>
            <a:spLocks noGrp="1"/>
          </p:cNvSpPr>
          <p:nvPr>
            <p:ph type="title"/>
          </p:nvPr>
        </p:nvSpPr>
        <p:spPr/>
        <p:txBody>
          <a:bodyPr>
            <a:normAutofit/>
          </a:bodyPr>
          <a:lstStyle/>
          <a:p>
            <a:r>
              <a:rPr lang="en-US" sz="3600" dirty="0" err="1">
                <a:effectLst/>
                <a:latin typeface="Arial" pitchFamily="34" charset="0"/>
                <a:cs typeface="Arial" pitchFamily="34" charset="0"/>
              </a:rPr>
              <a:t>Viêm</a:t>
            </a:r>
            <a:r>
              <a:rPr lang="en-US" sz="3600" dirty="0">
                <a:effectLst/>
                <a:latin typeface="Arial" pitchFamily="34" charset="0"/>
                <a:cs typeface="Arial" pitchFamily="34" charset="0"/>
              </a:rPr>
              <a:t> tai </a:t>
            </a:r>
            <a:r>
              <a:rPr lang="en-US" sz="3600" dirty="0" err="1">
                <a:effectLst/>
                <a:latin typeface="Arial" pitchFamily="34" charset="0"/>
                <a:cs typeface="Arial" pitchFamily="34" charset="0"/>
              </a:rPr>
              <a:t>giữa</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mạn</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tính</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có</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choles</a:t>
            </a:r>
            <a:r>
              <a:rPr lang="en-US" sz="3600" dirty="0">
                <a:effectLst/>
                <a:latin typeface="Arial" pitchFamily="34" charset="0"/>
                <a:cs typeface="Arial" pitchFamily="34" charset="0"/>
              </a:rPr>
              <a:t> </a:t>
            </a:r>
            <a:endParaRPr lang="en-US" sz="3600" dirty="0"/>
          </a:p>
        </p:txBody>
      </p:sp>
    </p:spTree>
    <p:extLst>
      <p:ext uri="{BB962C8B-B14F-4D97-AF65-F5344CB8AC3E}">
        <p14:creationId xmlns:p14="http://schemas.microsoft.com/office/powerpoint/2010/main" val="33210850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lstStyle/>
          <a:p>
            <a:pPr lvl="0" algn="just"/>
            <a:r>
              <a:rPr lang="fr-FR" sz="2400" b="1" dirty="0" err="1">
                <a:latin typeface="Arial" pitchFamily="34" charset="0"/>
                <a:cs typeface="Arial" pitchFamily="34" charset="0"/>
              </a:rPr>
              <a:t>Chẩn</a:t>
            </a:r>
            <a:r>
              <a:rPr lang="fr-FR" sz="2400" b="1" dirty="0">
                <a:latin typeface="Arial" pitchFamily="34" charset="0"/>
                <a:cs typeface="Arial" pitchFamily="34" charset="0"/>
              </a:rPr>
              <a:t> </a:t>
            </a:r>
            <a:r>
              <a:rPr lang="fr-FR" sz="2400" b="1" dirty="0" err="1">
                <a:latin typeface="Arial" pitchFamily="34" charset="0"/>
                <a:cs typeface="Arial" pitchFamily="34" charset="0"/>
              </a:rPr>
              <a:t>đoán</a:t>
            </a:r>
            <a:r>
              <a:rPr lang="fr-FR" sz="2400" b="1" dirty="0">
                <a:latin typeface="Arial" pitchFamily="34" charset="0"/>
                <a:cs typeface="Arial" pitchFamily="34" charset="0"/>
              </a:rPr>
              <a:t> </a:t>
            </a:r>
            <a:r>
              <a:rPr lang="fr-FR" sz="2400" b="1" dirty="0" err="1">
                <a:latin typeface="Arial" pitchFamily="34" charset="0"/>
                <a:cs typeface="Arial" pitchFamily="34" charset="0"/>
              </a:rPr>
              <a:t>hình</a:t>
            </a:r>
            <a:r>
              <a:rPr lang="fr-FR" sz="2400" b="1" dirty="0">
                <a:latin typeface="Arial" pitchFamily="34" charset="0"/>
                <a:cs typeface="Arial" pitchFamily="34" charset="0"/>
              </a:rPr>
              <a:t> </a:t>
            </a:r>
            <a:r>
              <a:rPr lang="fr-FR" sz="2400" b="1" dirty="0" err="1">
                <a:latin typeface="Arial" pitchFamily="34" charset="0"/>
                <a:cs typeface="Arial" pitchFamily="34" charset="0"/>
              </a:rPr>
              <a:t>ảnh</a:t>
            </a:r>
            <a:r>
              <a:rPr lang="fr-FR" sz="2400" b="1" dirty="0">
                <a:latin typeface="Arial" pitchFamily="34" charset="0"/>
                <a:cs typeface="Arial" pitchFamily="34" charset="0"/>
              </a:rPr>
              <a:t>:	</a:t>
            </a:r>
            <a:endParaRPr lang="en-US" sz="2400" dirty="0">
              <a:latin typeface="Arial" pitchFamily="34" charset="0"/>
              <a:cs typeface="Arial" pitchFamily="34" charset="0"/>
            </a:endParaRPr>
          </a:p>
          <a:p>
            <a:pPr algn="just"/>
            <a:r>
              <a:rPr lang="fr-FR" sz="2400" dirty="0">
                <a:latin typeface="Arial" pitchFamily="34" charset="0"/>
                <a:cs typeface="Arial" pitchFamily="34" charset="0"/>
              </a:rPr>
              <a:t>+ </a:t>
            </a:r>
            <a:r>
              <a:rPr lang="fr-FR" sz="2400" dirty="0" err="1">
                <a:latin typeface="Arial" pitchFamily="34" charset="0"/>
                <a:cs typeface="Arial" pitchFamily="34" charset="0"/>
              </a:rPr>
              <a:t>Phim</a:t>
            </a:r>
            <a:r>
              <a:rPr lang="fr-FR" sz="2400" dirty="0">
                <a:latin typeface="Arial" pitchFamily="34" charset="0"/>
                <a:cs typeface="Arial" pitchFamily="34" charset="0"/>
              </a:rPr>
              <a:t> Schuller:</a:t>
            </a:r>
            <a:endParaRPr lang="en-US" sz="2400" dirty="0">
              <a:latin typeface="Arial" pitchFamily="34" charset="0"/>
              <a:cs typeface="Arial" pitchFamily="34" charset="0"/>
            </a:endParaRPr>
          </a:p>
          <a:p>
            <a:pPr lvl="2" algn="just"/>
            <a:r>
              <a:rPr lang="fr-FR" sz="2400" dirty="0" err="1">
                <a:latin typeface="Arial" pitchFamily="34" charset="0"/>
                <a:cs typeface="Arial" pitchFamily="34" charset="0"/>
              </a:rPr>
              <a:t>Thông</a:t>
            </a:r>
            <a:r>
              <a:rPr lang="fr-FR" sz="2400" dirty="0">
                <a:latin typeface="Arial" pitchFamily="34" charset="0"/>
                <a:cs typeface="Arial" pitchFamily="34" charset="0"/>
              </a:rPr>
              <a:t> </a:t>
            </a:r>
            <a:r>
              <a:rPr lang="fr-FR" sz="2400" dirty="0" err="1">
                <a:latin typeface="Arial" pitchFamily="34" charset="0"/>
                <a:cs typeface="Arial" pitchFamily="34" charset="0"/>
              </a:rPr>
              <a:t>bào</a:t>
            </a:r>
            <a:r>
              <a:rPr lang="fr-FR" sz="2400" dirty="0">
                <a:latin typeface="Arial" pitchFamily="34" charset="0"/>
                <a:cs typeface="Arial" pitchFamily="34" charset="0"/>
              </a:rPr>
              <a:t> </a:t>
            </a:r>
            <a:r>
              <a:rPr lang="fr-FR" sz="2400" dirty="0" err="1">
                <a:latin typeface="Arial" pitchFamily="34" charset="0"/>
                <a:cs typeface="Arial" pitchFamily="34" charset="0"/>
              </a:rPr>
              <a:t>xương</a:t>
            </a:r>
            <a:r>
              <a:rPr lang="fr-FR" sz="2400" dirty="0">
                <a:latin typeface="Arial" pitchFamily="34" charset="0"/>
                <a:cs typeface="Arial" pitchFamily="34" charset="0"/>
              </a:rPr>
              <a:t> </a:t>
            </a:r>
            <a:r>
              <a:rPr lang="fr-FR" sz="2400" dirty="0" err="1">
                <a:latin typeface="Arial" pitchFamily="34" charset="0"/>
                <a:cs typeface="Arial" pitchFamily="34" charset="0"/>
              </a:rPr>
              <a:t>chũm</a:t>
            </a:r>
            <a:r>
              <a:rPr lang="fr-FR" sz="2400" dirty="0">
                <a:latin typeface="Arial" pitchFamily="34" charset="0"/>
                <a:cs typeface="Arial" pitchFamily="34" charset="0"/>
              </a:rPr>
              <a:t> </a:t>
            </a:r>
            <a:r>
              <a:rPr lang="fr-FR" sz="2400" dirty="0" err="1">
                <a:latin typeface="Arial" pitchFamily="34" charset="0"/>
                <a:cs typeface="Arial" pitchFamily="34" charset="0"/>
              </a:rPr>
              <a:t>mờ,đặc</a:t>
            </a:r>
            <a:r>
              <a:rPr lang="fr-FR" sz="2400" dirty="0">
                <a:latin typeface="Arial" pitchFamily="34" charset="0"/>
                <a:cs typeface="Arial" pitchFamily="34" charset="0"/>
              </a:rPr>
              <a:t> </a:t>
            </a:r>
            <a:r>
              <a:rPr lang="fr-FR" sz="2400" dirty="0" err="1">
                <a:latin typeface="Arial" pitchFamily="34" charset="0"/>
                <a:cs typeface="Arial" pitchFamily="34" charset="0"/>
              </a:rPr>
              <a:t>ngà</a:t>
            </a:r>
            <a:endParaRPr lang="en-US" sz="2400" dirty="0">
              <a:latin typeface="Arial" pitchFamily="34" charset="0"/>
              <a:cs typeface="Arial" pitchFamily="34" charset="0"/>
            </a:endParaRPr>
          </a:p>
          <a:p>
            <a:pPr lvl="2" algn="just"/>
            <a:r>
              <a:rPr lang="fr-FR" sz="2400" dirty="0" err="1">
                <a:latin typeface="Arial" pitchFamily="34" charset="0"/>
                <a:cs typeface="Arial" pitchFamily="34" charset="0"/>
              </a:rPr>
              <a:t>Hình</a:t>
            </a:r>
            <a:r>
              <a:rPr lang="fr-FR" sz="2400" dirty="0">
                <a:latin typeface="Arial" pitchFamily="34" charset="0"/>
                <a:cs typeface="Arial" pitchFamily="34" charset="0"/>
              </a:rPr>
              <a:t> </a:t>
            </a:r>
            <a:r>
              <a:rPr lang="fr-FR" sz="2400" dirty="0" err="1">
                <a:latin typeface="Arial" pitchFamily="34" charset="0"/>
                <a:cs typeface="Arial" pitchFamily="34" charset="0"/>
              </a:rPr>
              <a:t>ảnh</a:t>
            </a:r>
            <a:r>
              <a:rPr lang="fr-FR" sz="2400" dirty="0">
                <a:latin typeface="Arial" pitchFamily="34" charset="0"/>
                <a:cs typeface="Arial" pitchFamily="34" charset="0"/>
              </a:rPr>
              <a:t> </a:t>
            </a:r>
            <a:r>
              <a:rPr lang="fr-FR" sz="2400" dirty="0" err="1">
                <a:latin typeface="Arial" pitchFamily="34" charset="0"/>
                <a:cs typeface="Arial" pitchFamily="34" charset="0"/>
              </a:rPr>
              <a:t>Cholesteatoma</a:t>
            </a:r>
            <a:r>
              <a:rPr lang="fr-FR" sz="2400" dirty="0">
                <a:latin typeface="Arial" pitchFamily="34" charset="0"/>
                <a:cs typeface="Arial" pitchFamily="34" charset="0"/>
              </a:rPr>
              <a:t> </a:t>
            </a:r>
            <a:r>
              <a:rPr lang="fr-FR" sz="2400" dirty="0" err="1">
                <a:latin typeface="Arial" pitchFamily="34" charset="0"/>
                <a:cs typeface="Arial" pitchFamily="34" charset="0"/>
              </a:rPr>
              <a:t>thể</a:t>
            </a:r>
            <a:r>
              <a:rPr lang="fr-FR" sz="2400" dirty="0">
                <a:latin typeface="Arial" pitchFamily="34" charset="0"/>
                <a:cs typeface="Arial" pitchFamily="34" charset="0"/>
              </a:rPr>
              <a:t> </a:t>
            </a:r>
            <a:r>
              <a:rPr lang="fr-FR" sz="2400" dirty="0" err="1">
                <a:latin typeface="Arial" pitchFamily="34" charset="0"/>
                <a:cs typeface="Arial" pitchFamily="34" charset="0"/>
              </a:rPr>
              <a:t>hiện</a:t>
            </a:r>
            <a:r>
              <a:rPr lang="fr-FR" sz="2400" dirty="0">
                <a:latin typeface="Arial" pitchFamily="34" charset="0"/>
                <a:cs typeface="Arial" pitchFamily="34" charset="0"/>
              </a:rPr>
              <a:t>: ổ </a:t>
            </a:r>
            <a:r>
              <a:rPr lang="fr-FR" sz="2400" dirty="0" err="1">
                <a:latin typeface="Arial" pitchFamily="34" charset="0"/>
                <a:cs typeface="Arial" pitchFamily="34" charset="0"/>
              </a:rPr>
              <a:t>tiêu</a:t>
            </a:r>
            <a:r>
              <a:rPr lang="fr-FR" sz="2400" dirty="0">
                <a:latin typeface="Arial" pitchFamily="34" charset="0"/>
                <a:cs typeface="Arial" pitchFamily="34" charset="0"/>
              </a:rPr>
              <a:t> </a:t>
            </a:r>
            <a:r>
              <a:rPr lang="fr-FR" sz="2400" dirty="0" err="1">
                <a:latin typeface="Arial" pitchFamily="34" charset="0"/>
                <a:cs typeface="Arial" pitchFamily="34" charset="0"/>
              </a:rPr>
              <a:t>xương</a:t>
            </a:r>
            <a:r>
              <a:rPr lang="fr-FR" sz="2400" dirty="0">
                <a:latin typeface="Arial" pitchFamily="34" charset="0"/>
                <a:cs typeface="Arial" pitchFamily="34" charset="0"/>
              </a:rPr>
              <a:t> </a:t>
            </a:r>
            <a:r>
              <a:rPr lang="fr-FR" sz="2400" dirty="0" err="1">
                <a:latin typeface="Arial" pitchFamily="34" charset="0"/>
                <a:cs typeface="Arial" pitchFamily="34" charset="0"/>
              </a:rPr>
              <a:t>với</a:t>
            </a:r>
            <a:r>
              <a:rPr lang="fr-FR" sz="2400" dirty="0">
                <a:latin typeface="Arial" pitchFamily="34" charset="0"/>
                <a:cs typeface="Arial" pitchFamily="34" charset="0"/>
              </a:rPr>
              <a:t> </a:t>
            </a:r>
            <a:r>
              <a:rPr lang="fr-FR" sz="2400" dirty="0" err="1">
                <a:latin typeface="Arial" pitchFamily="34" charset="0"/>
                <a:cs typeface="Arial" pitchFamily="34" charset="0"/>
              </a:rPr>
              <a:t>một</a:t>
            </a:r>
            <a:r>
              <a:rPr lang="fr-FR" sz="2400" dirty="0">
                <a:latin typeface="Arial" pitchFamily="34" charset="0"/>
                <a:cs typeface="Arial" pitchFamily="34" charset="0"/>
              </a:rPr>
              <a:t> </a:t>
            </a:r>
            <a:r>
              <a:rPr lang="fr-FR" sz="2400" dirty="0" err="1">
                <a:latin typeface="Arial" pitchFamily="34" charset="0"/>
                <a:cs typeface="Arial" pitchFamily="34" charset="0"/>
              </a:rPr>
              <a:t>vùng</a:t>
            </a:r>
            <a:r>
              <a:rPr lang="fr-FR" sz="2400" dirty="0">
                <a:latin typeface="Arial" pitchFamily="34" charset="0"/>
                <a:cs typeface="Arial" pitchFamily="34" charset="0"/>
              </a:rPr>
              <a:t> </a:t>
            </a:r>
            <a:r>
              <a:rPr lang="fr-FR" sz="2400" dirty="0" err="1">
                <a:latin typeface="Arial" pitchFamily="34" charset="0"/>
                <a:cs typeface="Arial" pitchFamily="34" charset="0"/>
              </a:rPr>
              <a:t>sáng</a:t>
            </a:r>
            <a:r>
              <a:rPr lang="fr-FR" sz="2400" dirty="0">
                <a:latin typeface="Arial" pitchFamily="34" charset="0"/>
                <a:cs typeface="Arial" pitchFamily="34" charset="0"/>
              </a:rPr>
              <a:t> </a:t>
            </a:r>
            <a:r>
              <a:rPr lang="fr-FR" sz="2400" dirty="0" err="1">
                <a:latin typeface="Arial" pitchFamily="34" charset="0"/>
                <a:cs typeface="Arial" pitchFamily="34" charset="0"/>
              </a:rPr>
              <a:t>không</a:t>
            </a:r>
            <a:r>
              <a:rPr lang="fr-FR" sz="2400" dirty="0">
                <a:latin typeface="Arial" pitchFamily="34" charset="0"/>
                <a:cs typeface="Arial" pitchFamily="34" charset="0"/>
              </a:rPr>
              <a:t> </a:t>
            </a:r>
            <a:r>
              <a:rPr lang="fr-FR" sz="2400" dirty="0" err="1">
                <a:latin typeface="Arial" pitchFamily="34" charset="0"/>
                <a:cs typeface="Arial" pitchFamily="34" charset="0"/>
              </a:rPr>
              <a:t>đều</a:t>
            </a:r>
            <a:r>
              <a:rPr lang="fr-FR" sz="2400" dirty="0">
                <a:latin typeface="Arial" pitchFamily="34" charset="0"/>
                <a:cs typeface="Arial" pitchFamily="34" charset="0"/>
              </a:rPr>
              <a:t>, </a:t>
            </a:r>
            <a:r>
              <a:rPr lang="fr-FR" sz="2400" dirty="0" err="1">
                <a:latin typeface="Arial" pitchFamily="34" charset="0"/>
                <a:cs typeface="Arial" pitchFamily="34" charset="0"/>
              </a:rPr>
              <a:t>lởn</a:t>
            </a:r>
            <a:r>
              <a:rPr lang="fr-FR" sz="2400" dirty="0">
                <a:latin typeface="Arial" pitchFamily="34" charset="0"/>
                <a:cs typeface="Arial" pitchFamily="34" charset="0"/>
              </a:rPr>
              <a:t> </a:t>
            </a:r>
            <a:r>
              <a:rPr lang="fr-FR" sz="2400" dirty="0" err="1">
                <a:latin typeface="Arial" pitchFamily="34" charset="0"/>
                <a:cs typeface="Arial" pitchFamily="34" charset="0"/>
              </a:rPr>
              <a:t>vởn</a:t>
            </a:r>
            <a:r>
              <a:rPr lang="fr-FR" sz="2400" dirty="0">
                <a:latin typeface="Arial" pitchFamily="34" charset="0"/>
                <a:cs typeface="Arial" pitchFamily="34" charset="0"/>
              </a:rPr>
              <a:t> </a:t>
            </a:r>
            <a:r>
              <a:rPr lang="fr-FR" sz="2400" dirty="0" err="1">
                <a:latin typeface="Arial" pitchFamily="34" charset="0"/>
                <a:cs typeface="Arial" pitchFamily="34" charset="0"/>
              </a:rPr>
              <a:t>như</a:t>
            </a:r>
            <a:r>
              <a:rPr lang="fr-FR" sz="2400" dirty="0">
                <a:latin typeface="Arial" pitchFamily="34" charset="0"/>
                <a:cs typeface="Arial" pitchFamily="34" charset="0"/>
              </a:rPr>
              <a:t> </a:t>
            </a:r>
            <a:r>
              <a:rPr lang="fr-FR" sz="2400" dirty="0" err="1">
                <a:latin typeface="Arial" pitchFamily="34" charset="0"/>
                <a:cs typeface="Arial" pitchFamily="34" charset="0"/>
              </a:rPr>
              <a:t>mây</a:t>
            </a:r>
            <a:r>
              <a:rPr lang="fr-FR" sz="2400" dirty="0">
                <a:latin typeface="Arial" pitchFamily="34" charset="0"/>
                <a:cs typeface="Arial" pitchFamily="34" charset="0"/>
              </a:rPr>
              <a:t> </a:t>
            </a:r>
            <a:r>
              <a:rPr lang="fr-FR" sz="2400" dirty="0" err="1">
                <a:latin typeface="Arial" pitchFamily="34" charset="0"/>
                <a:cs typeface="Arial" pitchFamily="34" charset="0"/>
              </a:rPr>
              <a:t>khói</a:t>
            </a:r>
            <a:r>
              <a:rPr lang="fr-FR" sz="2400" dirty="0">
                <a:latin typeface="Arial" pitchFamily="34" charset="0"/>
                <a:cs typeface="Arial" pitchFamily="34" charset="0"/>
              </a:rPr>
              <a:t>, </a:t>
            </a:r>
            <a:r>
              <a:rPr lang="fr-FR" sz="2400" dirty="0" err="1">
                <a:latin typeface="Arial" pitchFamily="34" charset="0"/>
                <a:cs typeface="Arial" pitchFamily="34" charset="0"/>
              </a:rPr>
              <a:t>bờ</a:t>
            </a:r>
            <a:r>
              <a:rPr lang="fr-FR" sz="2400" dirty="0">
                <a:latin typeface="Arial" pitchFamily="34" charset="0"/>
                <a:cs typeface="Arial" pitchFamily="34" charset="0"/>
              </a:rPr>
              <a:t> </a:t>
            </a:r>
            <a:r>
              <a:rPr lang="fr-FR" sz="2400" dirty="0" err="1">
                <a:latin typeface="Arial" pitchFamily="34" charset="0"/>
                <a:cs typeface="Arial" pitchFamily="34" charset="0"/>
              </a:rPr>
              <a:t>hình</a:t>
            </a:r>
            <a:r>
              <a:rPr lang="fr-FR" sz="2400" dirty="0">
                <a:latin typeface="Arial" pitchFamily="34" charset="0"/>
                <a:cs typeface="Arial" pitchFamily="34" charset="0"/>
              </a:rPr>
              <a:t> </a:t>
            </a:r>
            <a:r>
              <a:rPr lang="fr-FR" sz="2400" dirty="0" err="1">
                <a:latin typeface="Arial" pitchFamily="34" charset="0"/>
                <a:cs typeface="Arial" pitchFamily="34" charset="0"/>
              </a:rPr>
              <a:t>đa</a:t>
            </a:r>
            <a:r>
              <a:rPr lang="fr-FR" sz="2400" dirty="0">
                <a:latin typeface="Arial" pitchFamily="34" charset="0"/>
                <a:cs typeface="Arial" pitchFamily="34" charset="0"/>
              </a:rPr>
              <a:t> </a:t>
            </a:r>
            <a:r>
              <a:rPr lang="fr-FR" sz="2400" dirty="0" err="1">
                <a:latin typeface="Arial" pitchFamily="34" charset="0"/>
                <a:cs typeface="Arial" pitchFamily="34" charset="0"/>
              </a:rPr>
              <a:t>vòng</a:t>
            </a:r>
            <a:endParaRPr lang="en-US" sz="2400" dirty="0">
              <a:latin typeface="Arial" pitchFamily="34" charset="0"/>
              <a:cs typeface="Arial" pitchFamily="34" charset="0"/>
            </a:endParaRPr>
          </a:p>
          <a:p>
            <a:pPr marL="109728" indent="0">
              <a:buNone/>
            </a:pPr>
            <a:endParaRPr lang="en-US" dirty="0"/>
          </a:p>
        </p:txBody>
      </p:sp>
      <p:sp>
        <p:nvSpPr>
          <p:cNvPr id="3" name="Title 2"/>
          <p:cNvSpPr>
            <a:spLocks noGrp="1"/>
          </p:cNvSpPr>
          <p:nvPr>
            <p:ph type="title"/>
          </p:nvPr>
        </p:nvSpPr>
        <p:spPr/>
        <p:txBody>
          <a:bodyPr>
            <a:normAutofit/>
          </a:bodyPr>
          <a:lstStyle/>
          <a:p>
            <a:r>
              <a:rPr lang="en-US" sz="3600" dirty="0" err="1">
                <a:effectLst/>
                <a:latin typeface="Arial" pitchFamily="34" charset="0"/>
                <a:cs typeface="Arial" pitchFamily="34" charset="0"/>
              </a:rPr>
              <a:t>Viêm</a:t>
            </a:r>
            <a:r>
              <a:rPr lang="en-US" sz="3600" dirty="0">
                <a:effectLst/>
                <a:latin typeface="Arial" pitchFamily="34" charset="0"/>
                <a:cs typeface="Arial" pitchFamily="34" charset="0"/>
              </a:rPr>
              <a:t> tai </a:t>
            </a:r>
            <a:r>
              <a:rPr lang="en-US" sz="3600" dirty="0" err="1">
                <a:effectLst/>
                <a:latin typeface="Arial" pitchFamily="34" charset="0"/>
                <a:cs typeface="Arial" pitchFamily="34" charset="0"/>
              </a:rPr>
              <a:t>giữa</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mạn</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tính</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có</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choles</a:t>
            </a:r>
            <a:r>
              <a:rPr lang="en-US" sz="3600" dirty="0">
                <a:effectLst/>
                <a:latin typeface="Arial" pitchFamily="34" charset="0"/>
                <a:cs typeface="Arial" pitchFamily="34" charset="0"/>
              </a:rPr>
              <a:t> </a:t>
            </a:r>
            <a:endParaRPr lang="en-US" sz="3600"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538728"/>
            <a:ext cx="5943600" cy="3352800"/>
          </a:xfrm>
          <a:prstGeom prst="rect">
            <a:avLst/>
          </a:prstGeom>
          <a:noFill/>
          <a:ln>
            <a:noFill/>
          </a:ln>
        </p:spPr>
      </p:pic>
    </p:spTree>
    <p:extLst>
      <p:ext uri="{BB962C8B-B14F-4D97-AF65-F5344CB8AC3E}">
        <p14:creationId xmlns:p14="http://schemas.microsoft.com/office/powerpoint/2010/main" val="30636292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fr-FR" sz="2400" b="1" dirty="0" err="1">
                <a:latin typeface="Arial" pitchFamily="34" charset="0"/>
                <a:cs typeface="Arial" pitchFamily="34" charset="0"/>
              </a:rPr>
              <a:t>Chẩn</a:t>
            </a:r>
            <a:r>
              <a:rPr lang="fr-FR" sz="2400" b="1" dirty="0">
                <a:latin typeface="Arial" pitchFamily="34" charset="0"/>
                <a:cs typeface="Arial" pitchFamily="34" charset="0"/>
              </a:rPr>
              <a:t> </a:t>
            </a:r>
            <a:r>
              <a:rPr lang="fr-FR" sz="2400" b="1" dirty="0" err="1">
                <a:latin typeface="Arial" pitchFamily="34" charset="0"/>
                <a:cs typeface="Arial" pitchFamily="34" charset="0"/>
              </a:rPr>
              <a:t>đoán</a:t>
            </a:r>
            <a:r>
              <a:rPr lang="fr-FR" sz="2400" b="1" dirty="0">
                <a:latin typeface="Arial" pitchFamily="34" charset="0"/>
                <a:cs typeface="Arial" pitchFamily="34" charset="0"/>
              </a:rPr>
              <a:t> </a:t>
            </a:r>
            <a:r>
              <a:rPr lang="fr-FR" sz="2400" b="1" dirty="0" err="1">
                <a:latin typeface="Arial" pitchFamily="34" charset="0"/>
                <a:cs typeface="Arial" pitchFamily="34" charset="0"/>
              </a:rPr>
              <a:t>hình</a:t>
            </a:r>
            <a:r>
              <a:rPr lang="fr-FR" sz="2400" b="1" dirty="0">
                <a:latin typeface="Arial" pitchFamily="34" charset="0"/>
                <a:cs typeface="Arial" pitchFamily="34" charset="0"/>
              </a:rPr>
              <a:t> </a:t>
            </a:r>
            <a:r>
              <a:rPr lang="fr-FR" sz="2400" b="1" dirty="0" err="1">
                <a:latin typeface="Arial" pitchFamily="34" charset="0"/>
                <a:cs typeface="Arial" pitchFamily="34" charset="0"/>
              </a:rPr>
              <a:t>ảnh</a:t>
            </a:r>
            <a:r>
              <a:rPr lang="fr-FR" sz="2400" b="1" dirty="0">
                <a:latin typeface="Arial" pitchFamily="34" charset="0"/>
                <a:cs typeface="Arial" pitchFamily="34" charset="0"/>
              </a:rPr>
              <a:t>:	</a:t>
            </a:r>
            <a:endParaRPr lang="en-US" sz="2400" dirty="0">
              <a:latin typeface="Arial" pitchFamily="34" charset="0"/>
              <a:cs typeface="Arial" pitchFamily="34" charset="0"/>
            </a:endParaRPr>
          </a:p>
          <a:p>
            <a:r>
              <a:rPr lang="fr-FR" sz="2400" dirty="0">
                <a:latin typeface="Arial" pitchFamily="34" charset="0"/>
                <a:cs typeface="Arial" pitchFamily="34" charset="0"/>
              </a:rPr>
              <a:t>Chaussé III: </a:t>
            </a:r>
            <a:r>
              <a:rPr lang="fr-FR" sz="2400" dirty="0" err="1">
                <a:latin typeface="Arial" pitchFamily="34" charset="0"/>
                <a:cs typeface="Arial" pitchFamily="34" charset="0"/>
              </a:rPr>
              <a:t>hình</a:t>
            </a:r>
            <a:r>
              <a:rPr lang="fr-FR" sz="2400" dirty="0">
                <a:latin typeface="Arial" pitchFamily="34" charset="0"/>
                <a:cs typeface="Arial" pitchFamily="34" charset="0"/>
              </a:rPr>
              <a:t> </a:t>
            </a:r>
            <a:r>
              <a:rPr lang="fr-FR" sz="2400" dirty="0" err="1">
                <a:latin typeface="Arial" pitchFamily="34" charset="0"/>
                <a:cs typeface="Arial" pitchFamily="34" charset="0"/>
              </a:rPr>
              <a:t>ảnh</a:t>
            </a:r>
            <a:r>
              <a:rPr lang="fr-FR" sz="2400" dirty="0">
                <a:latin typeface="Arial" pitchFamily="34" charset="0"/>
                <a:cs typeface="Arial" pitchFamily="34" charset="0"/>
              </a:rPr>
              <a:t> </a:t>
            </a:r>
            <a:r>
              <a:rPr lang="fr-FR" sz="2400" dirty="0" err="1">
                <a:latin typeface="Arial" pitchFamily="34" charset="0"/>
                <a:cs typeface="Arial" pitchFamily="34" charset="0"/>
              </a:rPr>
              <a:t>tiêu</a:t>
            </a:r>
            <a:r>
              <a:rPr lang="fr-FR" sz="2400" dirty="0">
                <a:latin typeface="Arial" pitchFamily="34" charset="0"/>
                <a:cs typeface="Arial" pitchFamily="34" charset="0"/>
              </a:rPr>
              <a:t> </a:t>
            </a:r>
            <a:r>
              <a:rPr lang="fr-FR" sz="2400" dirty="0" err="1">
                <a:latin typeface="Arial" pitchFamily="34" charset="0"/>
                <a:cs typeface="Arial" pitchFamily="34" charset="0"/>
              </a:rPr>
              <a:t>xương</a:t>
            </a:r>
            <a:r>
              <a:rPr lang="fr-FR" sz="2400" dirty="0">
                <a:latin typeface="Arial" pitchFamily="34" charset="0"/>
                <a:cs typeface="Arial" pitchFamily="34" charset="0"/>
              </a:rPr>
              <a:t> con, </a:t>
            </a:r>
            <a:r>
              <a:rPr lang="fr-FR" sz="2400" dirty="0" err="1">
                <a:latin typeface="Arial" pitchFamily="34" charset="0"/>
                <a:cs typeface="Arial" pitchFamily="34" charset="0"/>
              </a:rPr>
              <a:t>ăn</a:t>
            </a:r>
            <a:r>
              <a:rPr lang="fr-FR" sz="2400" dirty="0">
                <a:latin typeface="Arial" pitchFamily="34" charset="0"/>
                <a:cs typeface="Arial" pitchFamily="34" charset="0"/>
              </a:rPr>
              <a:t> </a:t>
            </a:r>
            <a:r>
              <a:rPr lang="fr-FR" sz="2400" dirty="0" err="1">
                <a:latin typeface="Arial" pitchFamily="34" charset="0"/>
                <a:cs typeface="Arial" pitchFamily="34" charset="0"/>
              </a:rPr>
              <a:t>mòn</a:t>
            </a:r>
            <a:r>
              <a:rPr lang="fr-FR" sz="2400" dirty="0">
                <a:latin typeface="Arial" pitchFamily="34" charset="0"/>
                <a:cs typeface="Arial" pitchFamily="34" charset="0"/>
              </a:rPr>
              <a:t> </a:t>
            </a:r>
            <a:r>
              <a:rPr lang="fr-FR" sz="2400" dirty="0" err="1">
                <a:latin typeface="Arial" pitchFamily="34" charset="0"/>
                <a:cs typeface="Arial" pitchFamily="34" charset="0"/>
              </a:rPr>
              <a:t>tường</a:t>
            </a:r>
            <a:r>
              <a:rPr lang="fr-FR" sz="2400" dirty="0">
                <a:latin typeface="Arial" pitchFamily="34" charset="0"/>
                <a:cs typeface="Arial" pitchFamily="34" charset="0"/>
              </a:rPr>
              <a:t> </a:t>
            </a:r>
            <a:r>
              <a:rPr lang="fr-FR" sz="2400" dirty="0" err="1">
                <a:latin typeface="Arial" pitchFamily="34" charset="0"/>
                <a:cs typeface="Arial" pitchFamily="34" charset="0"/>
              </a:rPr>
              <a:t>thượng</a:t>
            </a:r>
            <a:r>
              <a:rPr lang="fr-FR" sz="2400" dirty="0">
                <a:latin typeface="Arial" pitchFamily="34" charset="0"/>
                <a:cs typeface="Arial" pitchFamily="34" charset="0"/>
              </a:rPr>
              <a:t> </a:t>
            </a:r>
            <a:r>
              <a:rPr lang="fr-FR" sz="2400" dirty="0" err="1">
                <a:latin typeface="Arial" pitchFamily="34" charset="0"/>
                <a:cs typeface="Arial" pitchFamily="34" charset="0"/>
              </a:rPr>
              <a:t>nhĩ</a:t>
            </a:r>
            <a:r>
              <a:rPr lang="fr-FR" sz="2400" dirty="0">
                <a:latin typeface="Arial" pitchFamily="34" charset="0"/>
                <a:cs typeface="Arial" pitchFamily="34" charset="0"/>
              </a:rPr>
              <a:t>, </a:t>
            </a:r>
            <a:r>
              <a:rPr lang="fr-FR" sz="2400" dirty="0" err="1">
                <a:latin typeface="Arial" pitchFamily="34" charset="0"/>
                <a:cs typeface="Arial" pitchFamily="34" charset="0"/>
              </a:rPr>
              <a:t>có</a:t>
            </a:r>
            <a:r>
              <a:rPr lang="fr-FR" sz="2400" dirty="0">
                <a:latin typeface="Arial" pitchFamily="34" charset="0"/>
                <a:cs typeface="Arial" pitchFamily="34" charset="0"/>
              </a:rPr>
              <a:t> </a:t>
            </a:r>
            <a:r>
              <a:rPr lang="fr-FR" sz="2400" dirty="0" err="1">
                <a:latin typeface="Arial" pitchFamily="34" charset="0"/>
                <a:cs typeface="Arial" pitchFamily="34" charset="0"/>
              </a:rPr>
              <a:t>thể</a:t>
            </a:r>
            <a:r>
              <a:rPr lang="fr-FR" sz="2400" dirty="0">
                <a:latin typeface="Arial" pitchFamily="34" charset="0"/>
                <a:cs typeface="Arial" pitchFamily="34" charset="0"/>
              </a:rPr>
              <a:t> </a:t>
            </a:r>
            <a:r>
              <a:rPr lang="fr-FR" sz="2400" dirty="0" err="1">
                <a:latin typeface="Arial" pitchFamily="34" charset="0"/>
                <a:cs typeface="Arial" pitchFamily="34" charset="0"/>
              </a:rPr>
              <a:t>dò</a:t>
            </a:r>
            <a:r>
              <a:rPr lang="fr-FR" sz="2400" dirty="0">
                <a:latin typeface="Arial" pitchFamily="34" charset="0"/>
                <a:cs typeface="Arial" pitchFamily="34" charset="0"/>
              </a:rPr>
              <a:t> </a:t>
            </a:r>
            <a:r>
              <a:rPr lang="fr-FR" sz="2400" dirty="0" err="1" smtClean="0">
                <a:latin typeface="Arial" pitchFamily="34" charset="0"/>
                <a:cs typeface="Arial" pitchFamily="34" charset="0"/>
              </a:rPr>
              <a:t>ống</a:t>
            </a:r>
            <a:r>
              <a:rPr lang="fr-FR" sz="2400" dirty="0" smtClean="0">
                <a:latin typeface="Arial" pitchFamily="34" charset="0"/>
                <a:cs typeface="Arial" pitchFamily="34" charset="0"/>
              </a:rPr>
              <a:t> </a:t>
            </a:r>
            <a:r>
              <a:rPr lang="fr-FR" sz="2400" dirty="0" err="1" smtClean="0">
                <a:latin typeface="Arial" pitchFamily="34" charset="0"/>
                <a:cs typeface="Arial" pitchFamily="34" charset="0"/>
              </a:rPr>
              <a:t>bán</a:t>
            </a:r>
            <a:r>
              <a:rPr lang="fr-FR" sz="2400" dirty="0" smtClean="0">
                <a:latin typeface="Arial" pitchFamily="34" charset="0"/>
                <a:cs typeface="Arial" pitchFamily="34" charset="0"/>
              </a:rPr>
              <a:t> </a:t>
            </a:r>
            <a:r>
              <a:rPr lang="fr-FR" sz="2400" dirty="0" err="1" smtClean="0">
                <a:latin typeface="Arial" pitchFamily="34" charset="0"/>
                <a:cs typeface="Arial" pitchFamily="34" charset="0"/>
              </a:rPr>
              <a:t>khuyên</a:t>
            </a:r>
            <a:r>
              <a:rPr lang="fr-FR" sz="2400" dirty="0" smtClean="0">
                <a:latin typeface="Arial" pitchFamily="34" charset="0"/>
                <a:cs typeface="Arial" pitchFamily="34" charset="0"/>
              </a:rPr>
              <a:t> </a:t>
            </a:r>
            <a:r>
              <a:rPr lang="fr-FR" sz="2400" dirty="0" err="1" smtClean="0">
                <a:latin typeface="Arial" pitchFamily="34" charset="0"/>
                <a:cs typeface="Arial" pitchFamily="34" charset="0"/>
              </a:rPr>
              <a:t>ngoài</a:t>
            </a:r>
            <a:r>
              <a:rPr lang="fr-FR" sz="2400" dirty="0" smtClean="0">
                <a:latin typeface="Arial" pitchFamily="34" charset="0"/>
                <a:cs typeface="Arial" pitchFamily="34" charset="0"/>
              </a:rPr>
              <a:t>.</a:t>
            </a:r>
            <a:endParaRPr lang="en-US" sz="2400" dirty="0">
              <a:latin typeface="Arial" pitchFamily="34" charset="0"/>
              <a:cs typeface="Arial" pitchFamily="34" charset="0"/>
            </a:endParaRPr>
          </a:p>
          <a:p>
            <a:r>
              <a:rPr lang="fr-FR" sz="2400" dirty="0">
                <a:latin typeface="Arial" pitchFamily="34" charset="0"/>
                <a:cs typeface="Arial" pitchFamily="34" charset="0"/>
              </a:rPr>
              <a:t>+ </a:t>
            </a:r>
            <a:r>
              <a:rPr lang="fr-FR" sz="2400" dirty="0" err="1">
                <a:latin typeface="Arial" pitchFamily="34" charset="0"/>
                <a:cs typeface="Arial" pitchFamily="34" charset="0"/>
              </a:rPr>
              <a:t>Chụp</a:t>
            </a:r>
            <a:r>
              <a:rPr lang="fr-FR" sz="2400" dirty="0">
                <a:latin typeface="Arial" pitchFamily="34" charset="0"/>
                <a:cs typeface="Arial" pitchFamily="34" charset="0"/>
              </a:rPr>
              <a:t> </a:t>
            </a:r>
            <a:r>
              <a:rPr lang="fr-FR" sz="2400" dirty="0" err="1">
                <a:latin typeface="Arial" pitchFamily="34" charset="0"/>
                <a:cs typeface="Arial" pitchFamily="34" charset="0"/>
              </a:rPr>
              <a:t>cắt</a:t>
            </a:r>
            <a:r>
              <a:rPr lang="fr-FR" sz="2400" dirty="0">
                <a:latin typeface="Arial" pitchFamily="34" charset="0"/>
                <a:cs typeface="Arial" pitchFamily="34" charset="0"/>
              </a:rPr>
              <a:t> </a:t>
            </a:r>
            <a:r>
              <a:rPr lang="fr-FR" sz="2400" dirty="0" err="1">
                <a:latin typeface="Arial" pitchFamily="34" charset="0"/>
                <a:cs typeface="Arial" pitchFamily="34" charset="0"/>
              </a:rPr>
              <a:t>lớp</a:t>
            </a:r>
            <a:r>
              <a:rPr lang="fr-FR" sz="2400" dirty="0">
                <a:latin typeface="Arial" pitchFamily="34" charset="0"/>
                <a:cs typeface="Arial" pitchFamily="34" charset="0"/>
              </a:rPr>
              <a:t> vi </a:t>
            </a:r>
            <a:r>
              <a:rPr lang="fr-FR" sz="2400" dirty="0" err="1" smtClean="0">
                <a:latin typeface="Arial" pitchFamily="34" charset="0"/>
                <a:cs typeface="Arial" pitchFamily="34" charset="0"/>
              </a:rPr>
              <a:t>tính</a:t>
            </a:r>
            <a:r>
              <a:rPr lang="fr-FR" sz="2400" dirty="0" smtClean="0">
                <a:latin typeface="Arial" pitchFamily="34" charset="0"/>
                <a:cs typeface="Arial" pitchFamily="34" charset="0"/>
              </a:rPr>
              <a:t> </a:t>
            </a:r>
            <a:r>
              <a:rPr lang="fr-FR" sz="2400" dirty="0" err="1" smtClean="0">
                <a:latin typeface="Arial" pitchFamily="34" charset="0"/>
                <a:cs typeface="Arial" pitchFamily="34" charset="0"/>
              </a:rPr>
              <a:t>để</a:t>
            </a:r>
            <a:r>
              <a:rPr lang="fr-FR" sz="2400" dirty="0" smtClean="0">
                <a:latin typeface="Arial" pitchFamily="34" charset="0"/>
                <a:cs typeface="Arial" pitchFamily="34" charset="0"/>
              </a:rPr>
              <a:t> </a:t>
            </a:r>
            <a:r>
              <a:rPr lang="fr-FR" sz="2400" dirty="0" err="1" smtClean="0">
                <a:latin typeface="Arial" pitchFamily="34" charset="0"/>
                <a:cs typeface="Arial" pitchFamily="34" charset="0"/>
              </a:rPr>
              <a:t>đánh</a:t>
            </a:r>
            <a:r>
              <a:rPr lang="fr-FR" sz="2400" dirty="0" smtClean="0">
                <a:latin typeface="Arial" pitchFamily="34" charset="0"/>
                <a:cs typeface="Arial" pitchFamily="34" charset="0"/>
              </a:rPr>
              <a:t> </a:t>
            </a:r>
            <a:r>
              <a:rPr lang="fr-FR" sz="2400" dirty="0" err="1" smtClean="0">
                <a:latin typeface="Arial" pitchFamily="34" charset="0"/>
                <a:cs typeface="Arial" pitchFamily="34" charset="0"/>
              </a:rPr>
              <a:t>giá</a:t>
            </a:r>
            <a:r>
              <a:rPr lang="fr-FR" sz="2400" dirty="0" smtClean="0">
                <a:latin typeface="Arial" pitchFamily="34" charset="0"/>
                <a:cs typeface="Arial" pitchFamily="34" charset="0"/>
              </a:rPr>
              <a:t>: </a:t>
            </a:r>
            <a:r>
              <a:rPr lang="fr-FR" sz="2400" dirty="0" err="1">
                <a:latin typeface="Arial" pitchFamily="34" charset="0"/>
                <a:cs typeface="Arial" pitchFamily="34" charset="0"/>
              </a:rPr>
              <a:t>phá</a:t>
            </a:r>
            <a:r>
              <a:rPr lang="fr-FR" sz="2400" dirty="0">
                <a:latin typeface="Arial" pitchFamily="34" charset="0"/>
                <a:cs typeface="Arial" pitchFamily="34" charset="0"/>
              </a:rPr>
              <a:t> </a:t>
            </a:r>
            <a:r>
              <a:rPr lang="fr-FR" sz="2400" dirty="0" err="1">
                <a:latin typeface="Arial" pitchFamily="34" charset="0"/>
                <a:cs typeface="Arial" pitchFamily="34" charset="0"/>
              </a:rPr>
              <a:t>hủy</a:t>
            </a:r>
            <a:r>
              <a:rPr lang="fr-FR" sz="2400" dirty="0">
                <a:latin typeface="Arial" pitchFamily="34" charset="0"/>
                <a:cs typeface="Arial" pitchFamily="34" charset="0"/>
              </a:rPr>
              <a:t> </a:t>
            </a:r>
            <a:r>
              <a:rPr lang="fr-FR" sz="2400" dirty="0" err="1">
                <a:latin typeface="Arial" pitchFamily="34" charset="0"/>
                <a:cs typeface="Arial" pitchFamily="34" charset="0"/>
              </a:rPr>
              <a:t>xương</a:t>
            </a:r>
            <a:r>
              <a:rPr lang="fr-FR" sz="2400" dirty="0">
                <a:latin typeface="Arial" pitchFamily="34" charset="0"/>
                <a:cs typeface="Arial" pitchFamily="34" charset="0"/>
              </a:rPr>
              <a:t>, </a:t>
            </a:r>
            <a:r>
              <a:rPr lang="fr-FR" sz="2400" dirty="0" err="1">
                <a:latin typeface="Arial" pitchFamily="34" charset="0"/>
                <a:cs typeface="Arial" pitchFamily="34" charset="0"/>
              </a:rPr>
              <a:t>tiêu</a:t>
            </a:r>
            <a:r>
              <a:rPr lang="fr-FR" sz="2400" dirty="0">
                <a:latin typeface="Arial" pitchFamily="34" charset="0"/>
                <a:cs typeface="Arial" pitchFamily="34" charset="0"/>
              </a:rPr>
              <a:t> </a:t>
            </a:r>
            <a:r>
              <a:rPr lang="fr-FR" sz="2400" dirty="0" err="1">
                <a:latin typeface="Arial" pitchFamily="34" charset="0"/>
                <a:cs typeface="Arial" pitchFamily="34" charset="0"/>
              </a:rPr>
              <a:t>xương</a:t>
            </a:r>
            <a:r>
              <a:rPr lang="fr-FR" sz="2400" dirty="0">
                <a:latin typeface="Arial" pitchFamily="34" charset="0"/>
                <a:cs typeface="Arial" pitchFamily="34" charset="0"/>
              </a:rPr>
              <a:t>, </a:t>
            </a:r>
            <a:r>
              <a:rPr lang="fr-FR" sz="2400" dirty="0" err="1">
                <a:latin typeface="Arial" pitchFamily="34" charset="0"/>
                <a:cs typeface="Arial" pitchFamily="34" charset="0"/>
              </a:rPr>
              <a:t>vị</a:t>
            </a:r>
            <a:r>
              <a:rPr lang="fr-FR" sz="2400" dirty="0">
                <a:latin typeface="Arial" pitchFamily="34" charset="0"/>
                <a:cs typeface="Arial" pitchFamily="34" charset="0"/>
              </a:rPr>
              <a:t> </a:t>
            </a:r>
            <a:r>
              <a:rPr lang="fr-FR" sz="2400" dirty="0" err="1">
                <a:latin typeface="Arial" pitchFamily="34" charset="0"/>
                <a:cs typeface="Arial" pitchFamily="34" charset="0"/>
              </a:rPr>
              <a:t>trí</a:t>
            </a:r>
            <a:r>
              <a:rPr lang="fr-FR" sz="2400" dirty="0">
                <a:latin typeface="Arial" pitchFamily="34" charset="0"/>
                <a:cs typeface="Arial" pitchFamily="34" charset="0"/>
              </a:rPr>
              <a:t> </a:t>
            </a:r>
            <a:r>
              <a:rPr lang="fr-FR" sz="2400" dirty="0" err="1">
                <a:latin typeface="Arial" pitchFamily="34" charset="0"/>
                <a:cs typeface="Arial" pitchFamily="34" charset="0"/>
              </a:rPr>
              <a:t>khối</a:t>
            </a:r>
            <a:r>
              <a:rPr lang="fr-FR" sz="2400" dirty="0">
                <a:latin typeface="Arial" pitchFamily="34" charset="0"/>
                <a:cs typeface="Arial" pitchFamily="34" charset="0"/>
              </a:rPr>
              <a:t> choles</a:t>
            </a:r>
            <a:endParaRPr lang="en-US" sz="2400" dirty="0">
              <a:latin typeface="Arial" pitchFamily="34" charset="0"/>
              <a:cs typeface="Arial" pitchFamily="34" charset="0"/>
            </a:endParaRPr>
          </a:p>
          <a:p>
            <a:pPr marL="109728" indent="0">
              <a:buNone/>
            </a:pPr>
            <a:endParaRPr lang="en-US" dirty="0"/>
          </a:p>
        </p:txBody>
      </p:sp>
      <p:sp>
        <p:nvSpPr>
          <p:cNvPr id="3" name="Title 2"/>
          <p:cNvSpPr>
            <a:spLocks noGrp="1"/>
          </p:cNvSpPr>
          <p:nvPr>
            <p:ph type="title"/>
          </p:nvPr>
        </p:nvSpPr>
        <p:spPr/>
        <p:txBody>
          <a:bodyPr>
            <a:normAutofit/>
          </a:bodyPr>
          <a:lstStyle/>
          <a:p>
            <a:r>
              <a:rPr lang="en-US" sz="3600" dirty="0" err="1">
                <a:effectLst/>
                <a:latin typeface="Arial" pitchFamily="34" charset="0"/>
                <a:cs typeface="Arial" pitchFamily="34" charset="0"/>
              </a:rPr>
              <a:t>Viêm</a:t>
            </a:r>
            <a:r>
              <a:rPr lang="en-US" sz="3600" dirty="0">
                <a:effectLst/>
                <a:latin typeface="Arial" pitchFamily="34" charset="0"/>
                <a:cs typeface="Arial" pitchFamily="34" charset="0"/>
              </a:rPr>
              <a:t> tai </a:t>
            </a:r>
            <a:r>
              <a:rPr lang="en-US" sz="3600" dirty="0" err="1">
                <a:effectLst/>
                <a:latin typeface="Arial" pitchFamily="34" charset="0"/>
                <a:cs typeface="Arial" pitchFamily="34" charset="0"/>
              </a:rPr>
              <a:t>giữa</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mạn</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tính</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có</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choles</a:t>
            </a:r>
            <a:r>
              <a:rPr lang="en-US" sz="3600" dirty="0">
                <a:effectLst/>
                <a:latin typeface="Arial" pitchFamily="34" charset="0"/>
                <a:cs typeface="Arial" pitchFamily="34" charset="0"/>
              </a:rPr>
              <a:t> </a:t>
            </a:r>
            <a:endParaRPr lang="en-US" sz="3600" dirty="0"/>
          </a:p>
        </p:txBody>
      </p:sp>
    </p:spTree>
    <p:extLst>
      <p:ext uri="{BB962C8B-B14F-4D97-AF65-F5344CB8AC3E}">
        <p14:creationId xmlns:p14="http://schemas.microsoft.com/office/powerpoint/2010/main" val="12108897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Hình</a:t>
            </a:r>
            <a:r>
              <a:rPr lang="en-US" sz="2400" dirty="0" smtClean="0">
                <a:latin typeface="Arial" pitchFamily="34" charset="0"/>
                <a:cs typeface="Arial" pitchFamily="34" charset="0"/>
              </a:rPr>
              <a:t> </a:t>
            </a:r>
            <a:r>
              <a:rPr lang="en-US" sz="2400" dirty="0" err="1">
                <a:latin typeface="Arial" pitchFamily="34" charset="0"/>
                <a:cs typeface="Arial" pitchFamily="34" charset="0"/>
              </a:rPr>
              <a:t>ảnh</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ăn</a:t>
            </a:r>
            <a:r>
              <a:rPr lang="en-US" sz="2400" dirty="0">
                <a:latin typeface="Arial" pitchFamily="34" charset="0"/>
                <a:cs typeface="Arial" pitchFamily="34" charset="0"/>
              </a:rPr>
              <a:t> </a:t>
            </a:r>
            <a:r>
              <a:rPr lang="en-US" sz="2400" dirty="0" err="1">
                <a:latin typeface="Arial" pitchFamily="34" charset="0"/>
                <a:cs typeface="Arial" pitchFamily="34" charset="0"/>
              </a:rPr>
              <a:t>mòn</a:t>
            </a:r>
            <a:r>
              <a:rPr lang="en-US" sz="2400" dirty="0">
                <a:latin typeface="Arial" pitchFamily="34" charset="0"/>
                <a:cs typeface="Arial" pitchFamily="34" charset="0"/>
              </a:rPr>
              <a:t> </a:t>
            </a:r>
            <a:r>
              <a:rPr lang="en-US" sz="2400" dirty="0" err="1">
                <a:latin typeface="Arial" pitchFamily="34" charset="0"/>
                <a:cs typeface="Arial" pitchFamily="34" charset="0"/>
              </a:rPr>
              <a:t>gần</a:t>
            </a:r>
            <a:r>
              <a:rPr lang="en-US" sz="2400" dirty="0">
                <a:latin typeface="Arial" pitchFamily="34" charset="0"/>
                <a:cs typeface="Arial" pitchFamily="34" charset="0"/>
              </a:rPr>
              <a:t> </a:t>
            </a:r>
            <a:r>
              <a:rPr lang="en-US" sz="2400" dirty="0" err="1">
                <a:latin typeface="Arial" pitchFamily="34" charset="0"/>
                <a:cs typeface="Arial" pitchFamily="34" charset="0"/>
              </a:rPr>
              <a:t>toàn</a:t>
            </a:r>
            <a:r>
              <a:rPr lang="en-US" sz="2400" dirty="0">
                <a:latin typeface="Arial" pitchFamily="34" charset="0"/>
                <a:cs typeface="Arial" pitchFamily="34" charset="0"/>
              </a:rPr>
              <a:t> </a:t>
            </a:r>
            <a:r>
              <a:rPr lang="en-US" sz="2400" dirty="0" err="1">
                <a:latin typeface="Arial" pitchFamily="34" charset="0"/>
                <a:cs typeface="Arial" pitchFamily="34" charset="0"/>
              </a:rPr>
              <a:t>bộ</a:t>
            </a:r>
            <a:r>
              <a:rPr lang="en-US" sz="2400" dirty="0">
                <a:latin typeface="Arial" pitchFamily="34" charset="0"/>
                <a:cs typeface="Arial" pitchFamily="34" charset="0"/>
              </a:rPr>
              <a:t> </a:t>
            </a:r>
            <a:r>
              <a:rPr lang="en-US" sz="2400" dirty="0" err="1">
                <a:latin typeface="Arial" pitchFamily="34" charset="0"/>
                <a:cs typeface="Arial" pitchFamily="34" charset="0"/>
              </a:rPr>
              <a:t>xương</a:t>
            </a:r>
            <a:r>
              <a:rPr lang="en-US" sz="2400" dirty="0">
                <a:latin typeface="Arial" pitchFamily="34" charset="0"/>
                <a:cs typeface="Arial" pitchFamily="34" charset="0"/>
              </a:rPr>
              <a:t> con, </a:t>
            </a:r>
            <a:r>
              <a:rPr lang="en-US" sz="2400" dirty="0" err="1">
                <a:latin typeface="Arial" pitchFamily="34" charset="0"/>
                <a:cs typeface="Arial" pitchFamily="34" charset="0"/>
              </a:rPr>
              <a:t>xuất</a:t>
            </a:r>
            <a:r>
              <a:rPr lang="en-US" sz="2400" dirty="0">
                <a:latin typeface="Arial" pitchFamily="34" charset="0"/>
                <a:cs typeface="Arial" pitchFamily="34" charset="0"/>
              </a:rPr>
              <a:t> </a:t>
            </a:r>
            <a:r>
              <a:rPr lang="en-US" sz="2400" dirty="0" err="1">
                <a:latin typeface="Arial" pitchFamily="34" charset="0"/>
                <a:cs typeface="Arial" pitchFamily="34" charset="0"/>
              </a:rPr>
              <a:t>ngoại</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bộ</a:t>
            </a:r>
            <a:r>
              <a:rPr lang="en-US" sz="2400" dirty="0">
                <a:latin typeface="Arial" pitchFamily="34" charset="0"/>
                <a:cs typeface="Arial" pitchFamily="34" charset="0"/>
              </a:rPr>
              <a:t> </a:t>
            </a:r>
            <a:r>
              <a:rPr lang="en-US" sz="2400" dirty="0" err="1">
                <a:latin typeface="Arial" pitchFamily="34" charset="0"/>
                <a:cs typeface="Arial" pitchFamily="34" charset="0"/>
              </a:rPr>
              <a:t>lộ</a:t>
            </a:r>
            <a:r>
              <a:rPr lang="en-US" sz="2400" dirty="0">
                <a:latin typeface="Arial" pitchFamily="34" charset="0"/>
                <a:cs typeface="Arial" pitchFamily="34" charset="0"/>
              </a:rPr>
              <a:t> </a:t>
            </a:r>
            <a:r>
              <a:rPr lang="en-US" sz="2400" dirty="0" err="1">
                <a:latin typeface="Arial" pitchFamily="34" charset="0"/>
                <a:cs typeface="Arial" pitchFamily="34" charset="0"/>
              </a:rPr>
              <a:t>đoạn</a:t>
            </a:r>
            <a:r>
              <a:rPr lang="en-US" sz="2400" dirty="0">
                <a:latin typeface="Arial" pitchFamily="34" charset="0"/>
                <a:cs typeface="Arial" pitchFamily="34" charset="0"/>
              </a:rPr>
              <a:t> 2 </a:t>
            </a:r>
            <a:r>
              <a:rPr lang="en-US" sz="2400" dirty="0" err="1">
                <a:latin typeface="Arial" pitchFamily="34" charset="0"/>
                <a:cs typeface="Arial" pitchFamily="34" charset="0"/>
              </a:rPr>
              <a:t>dây</a:t>
            </a:r>
            <a:r>
              <a:rPr lang="en-US" sz="2400" dirty="0">
                <a:latin typeface="Arial" pitchFamily="34" charset="0"/>
                <a:cs typeface="Arial" pitchFamily="34" charset="0"/>
              </a:rPr>
              <a:t> VII, </a:t>
            </a:r>
            <a:r>
              <a:rPr lang="en-US" sz="2400" dirty="0" err="1">
                <a:latin typeface="Arial" pitchFamily="34" charset="0"/>
                <a:cs typeface="Arial" pitchFamily="34" charset="0"/>
              </a:rPr>
              <a:t>trần</a:t>
            </a:r>
            <a:r>
              <a:rPr lang="en-US" sz="2400" dirty="0">
                <a:latin typeface="Arial" pitchFamily="34" charset="0"/>
                <a:cs typeface="Arial" pitchFamily="34" charset="0"/>
              </a:rPr>
              <a:t> </a:t>
            </a:r>
            <a:r>
              <a:rPr lang="en-US" sz="2400" dirty="0" err="1">
                <a:latin typeface="Arial" pitchFamily="34" charset="0"/>
                <a:cs typeface="Arial" pitchFamily="34" charset="0"/>
              </a:rPr>
              <a:t>thượng</a:t>
            </a:r>
            <a:r>
              <a:rPr lang="en-US" sz="2400" dirty="0">
                <a:latin typeface="Arial" pitchFamily="34" charset="0"/>
                <a:cs typeface="Arial" pitchFamily="34" charset="0"/>
              </a:rPr>
              <a:t> </a:t>
            </a:r>
            <a:r>
              <a:rPr lang="en-US" sz="2400" dirty="0" err="1">
                <a:latin typeface="Arial" pitchFamily="34" charset="0"/>
                <a:cs typeface="Arial" pitchFamily="34" charset="0"/>
              </a:rPr>
              <a:t>nhĩ</a:t>
            </a:r>
            <a:endParaRPr lang="en-US" sz="24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err="1">
                <a:effectLst/>
                <a:latin typeface="Arial" pitchFamily="34" charset="0"/>
                <a:cs typeface="Arial" pitchFamily="34" charset="0"/>
              </a:rPr>
              <a:t>Viêm</a:t>
            </a:r>
            <a:r>
              <a:rPr lang="en-US" sz="3600" dirty="0">
                <a:effectLst/>
                <a:latin typeface="Arial" pitchFamily="34" charset="0"/>
                <a:cs typeface="Arial" pitchFamily="34" charset="0"/>
              </a:rPr>
              <a:t> tai </a:t>
            </a:r>
            <a:r>
              <a:rPr lang="en-US" sz="3600" dirty="0" err="1">
                <a:effectLst/>
                <a:latin typeface="Arial" pitchFamily="34" charset="0"/>
                <a:cs typeface="Arial" pitchFamily="34" charset="0"/>
              </a:rPr>
              <a:t>giữa</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mạn</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tính</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có</a:t>
            </a:r>
            <a:r>
              <a:rPr lang="en-US" sz="3600" dirty="0">
                <a:effectLst/>
                <a:latin typeface="Arial" pitchFamily="34" charset="0"/>
                <a:cs typeface="Arial" pitchFamily="34" charset="0"/>
              </a:rPr>
              <a:t> </a:t>
            </a:r>
            <a:r>
              <a:rPr lang="en-US" sz="3600" dirty="0" err="1">
                <a:effectLst/>
                <a:latin typeface="Arial" pitchFamily="34" charset="0"/>
                <a:cs typeface="Arial" pitchFamily="34" charset="0"/>
              </a:rPr>
              <a:t>choles</a:t>
            </a:r>
            <a:r>
              <a:rPr lang="en-US" sz="3600" dirty="0">
                <a:effectLst/>
                <a:latin typeface="Arial" pitchFamily="34" charset="0"/>
                <a:cs typeface="Arial" pitchFamily="34" charset="0"/>
              </a:rPr>
              <a:t> </a:t>
            </a:r>
            <a:endParaRPr lang="en-US" sz="3600"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rot="5400000">
            <a:off x="2133599" y="2209802"/>
            <a:ext cx="4572001" cy="4724400"/>
          </a:xfrm>
          <a:prstGeom prst="rect">
            <a:avLst/>
          </a:prstGeom>
        </p:spPr>
      </p:pic>
    </p:spTree>
    <p:extLst>
      <p:ext uri="{BB962C8B-B14F-4D97-AF65-F5344CB8AC3E}">
        <p14:creationId xmlns:p14="http://schemas.microsoft.com/office/powerpoint/2010/main" val="19362573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just"/>
            <a:r>
              <a:rPr lang="en-US" sz="2600" b="1" dirty="0">
                <a:latin typeface="Arial" pitchFamily="34" charset="0"/>
                <a:cs typeface="Arial" pitchFamily="34" charset="0"/>
              </a:rPr>
              <a:t>a. </a:t>
            </a:r>
            <a:r>
              <a:rPr lang="en-US" sz="2600" b="1" dirty="0" err="1">
                <a:latin typeface="Arial" pitchFamily="34" charset="0"/>
                <a:cs typeface="Arial" pitchFamily="34" charset="0"/>
              </a:rPr>
              <a:t>Lâm</a:t>
            </a:r>
            <a:r>
              <a:rPr lang="en-US" sz="2600" b="1" dirty="0">
                <a:latin typeface="Arial" pitchFamily="34" charset="0"/>
                <a:cs typeface="Arial" pitchFamily="34" charset="0"/>
              </a:rPr>
              <a:t> </a:t>
            </a:r>
            <a:r>
              <a:rPr lang="en-US" sz="2600" b="1" dirty="0" err="1">
                <a:latin typeface="Arial" pitchFamily="34" charset="0"/>
                <a:cs typeface="Arial" pitchFamily="34" charset="0"/>
              </a:rPr>
              <a:t>sàng</a:t>
            </a:r>
            <a:r>
              <a:rPr lang="en-US" sz="2600" b="1" dirty="0">
                <a:latin typeface="Arial" pitchFamily="34" charset="0"/>
                <a:cs typeface="Arial" pitchFamily="34" charset="0"/>
              </a:rPr>
              <a:t> : </a:t>
            </a:r>
            <a:endParaRPr lang="en-US" sz="2600" dirty="0">
              <a:latin typeface="Arial" pitchFamily="34" charset="0"/>
              <a:cs typeface="Arial" pitchFamily="34" charset="0"/>
            </a:endParaRPr>
          </a:p>
          <a:p>
            <a:pPr lvl="0" algn="just"/>
            <a:r>
              <a:rPr lang="fr-FR" sz="2600" dirty="0" err="1">
                <a:latin typeface="Arial" pitchFamily="34" charset="0"/>
                <a:cs typeface="Arial" pitchFamily="34" charset="0"/>
              </a:rPr>
              <a:t>Cơ</a:t>
            </a:r>
            <a:r>
              <a:rPr lang="fr-FR" sz="2600" dirty="0">
                <a:latin typeface="Arial" pitchFamily="34" charset="0"/>
                <a:cs typeface="Arial" pitchFamily="34" charset="0"/>
              </a:rPr>
              <a:t> </a:t>
            </a:r>
            <a:r>
              <a:rPr lang="fr-FR" sz="2600" dirty="0" err="1">
                <a:latin typeface="Arial" pitchFamily="34" charset="0"/>
                <a:cs typeface="Arial" pitchFamily="34" charset="0"/>
              </a:rPr>
              <a:t>năng</a:t>
            </a:r>
            <a:r>
              <a:rPr lang="fr-FR" sz="2600" dirty="0">
                <a:latin typeface="Arial" pitchFamily="34" charset="0"/>
                <a:cs typeface="Arial" pitchFamily="34" charset="0"/>
              </a:rPr>
              <a:t> : Ù tai, </a:t>
            </a:r>
            <a:r>
              <a:rPr lang="fr-FR" sz="2600" dirty="0" err="1">
                <a:latin typeface="Arial" pitchFamily="34" charset="0"/>
                <a:cs typeface="Arial" pitchFamily="34" charset="0"/>
              </a:rPr>
              <a:t>Nghe</a:t>
            </a:r>
            <a:r>
              <a:rPr lang="fr-FR" sz="2600" dirty="0">
                <a:latin typeface="Arial" pitchFamily="34" charset="0"/>
                <a:cs typeface="Arial" pitchFamily="34" charset="0"/>
              </a:rPr>
              <a:t> </a:t>
            </a:r>
            <a:r>
              <a:rPr lang="fr-FR" sz="2600" dirty="0" err="1">
                <a:latin typeface="Arial" pitchFamily="34" charset="0"/>
                <a:cs typeface="Arial" pitchFamily="34" charset="0"/>
              </a:rPr>
              <a:t>kém</a:t>
            </a:r>
            <a:r>
              <a:rPr lang="fr-FR" sz="2600" dirty="0">
                <a:latin typeface="Arial" pitchFamily="34" charset="0"/>
                <a:cs typeface="Arial" pitchFamily="34" charset="0"/>
              </a:rPr>
              <a:t>, </a:t>
            </a:r>
            <a:r>
              <a:rPr lang="fr-FR" sz="2600" dirty="0" err="1">
                <a:latin typeface="Arial" pitchFamily="34" charset="0"/>
                <a:cs typeface="Arial" pitchFamily="34" charset="0"/>
              </a:rPr>
              <a:t>Đau</a:t>
            </a:r>
            <a:r>
              <a:rPr lang="fr-FR" sz="2600" dirty="0">
                <a:latin typeface="Arial" pitchFamily="34" charset="0"/>
                <a:cs typeface="Arial" pitchFamily="34" charset="0"/>
              </a:rPr>
              <a:t> tai</a:t>
            </a:r>
            <a:endParaRPr lang="en-US" sz="2600" dirty="0">
              <a:latin typeface="Arial" pitchFamily="34" charset="0"/>
              <a:cs typeface="Arial" pitchFamily="34" charset="0"/>
            </a:endParaRPr>
          </a:p>
          <a:p>
            <a:pPr lvl="0" algn="just"/>
            <a:r>
              <a:rPr lang="fr-FR" sz="2600" dirty="0" err="1">
                <a:latin typeface="Arial" pitchFamily="34" charset="0"/>
                <a:cs typeface="Arial" pitchFamily="34" charset="0"/>
              </a:rPr>
              <a:t>Thực</a:t>
            </a:r>
            <a:r>
              <a:rPr lang="fr-FR" sz="2600" dirty="0">
                <a:latin typeface="Arial" pitchFamily="34" charset="0"/>
                <a:cs typeface="Arial" pitchFamily="34" charset="0"/>
              </a:rPr>
              <a:t> </a:t>
            </a:r>
            <a:r>
              <a:rPr lang="fr-FR" sz="2600" dirty="0" err="1">
                <a:latin typeface="Arial" pitchFamily="34" charset="0"/>
                <a:cs typeface="Arial" pitchFamily="34" charset="0"/>
              </a:rPr>
              <a:t>thể</a:t>
            </a:r>
            <a:r>
              <a:rPr lang="fr-FR" sz="2600" dirty="0">
                <a:latin typeface="Arial" pitchFamily="34" charset="0"/>
                <a:cs typeface="Arial" pitchFamily="34" charset="0"/>
              </a:rPr>
              <a:t> : </a:t>
            </a:r>
            <a:endParaRPr lang="en-US" sz="2600" dirty="0">
              <a:latin typeface="Arial" pitchFamily="34" charset="0"/>
              <a:cs typeface="Arial" pitchFamily="34" charset="0"/>
            </a:endParaRPr>
          </a:p>
          <a:p>
            <a:pPr lvl="0" algn="just"/>
            <a:r>
              <a:rPr lang="fr-FR" sz="2600" dirty="0" err="1" smtClean="0">
                <a:latin typeface="Arial" pitchFamily="34" charset="0"/>
                <a:cs typeface="Arial" pitchFamily="34" charset="0"/>
              </a:rPr>
              <a:t>Ống</a:t>
            </a:r>
            <a:r>
              <a:rPr lang="fr-FR" sz="2600" dirty="0" smtClean="0">
                <a:latin typeface="Arial" pitchFamily="34" charset="0"/>
                <a:cs typeface="Arial" pitchFamily="34" charset="0"/>
              </a:rPr>
              <a:t> tai </a:t>
            </a:r>
            <a:r>
              <a:rPr lang="fr-FR" sz="2600" dirty="0" err="1" smtClean="0">
                <a:latin typeface="Arial" pitchFamily="34" charset="0"/>
                <a:cs typeface="Arial" pitchFamily="34" charset="0"/>
              </a:rPr>
              <a:t>ngoài</a:t>
            </a:r>
            <a:r>
              <a:rPr lang="fr-FR" sz="2600" dirty="0" smtClean="0">
                <a:latin typeface="Arial" pitchFamily="34" charset="0"/>
                <a:cs typeface="Arial" pitchFamily="34" charset="0"/>
              </a:rPr>
              <a:t> </a:t>
            </a:r>
            <a:r>
              <a:rPr lang="fr-FR" sz="2600" dirty="0" err="1">
                <a:latin typeface="Arial" pitchFamily="34" charset="0"/>
                <a:cs typeface="Arial" pitchFamily="34" charset="0"/>
              </a:rPr>
              <a:t>có</a:t>
            </a:r>
            <a:r>
              <a:rPr lang="fr-FR" sz="2600" dirty="0">
                <a:latin typeface="Arial" pitchFamily="34" charset="0"/>
                <a:cs typeface="Arial" pitchFamily="34" charset="0"/>
              </a:rPr>
              <a:t> </a:t>
            </a:r>
            <a:r>
              <a:rPr lang="fr-FR" sz="2600" dirty="0" err="1">
                <a:latin typeface="Arial" pitchFamily="34" charset="0"/>
                <a:cs typeface="Arial" pitchFamily="34" charset="0"/>
              </a:rPr>
              <a:t>khối</a:t>
            </a:r>
            <a:r>
              <a:rPr lang="fr-FR" sz="2600" dirty="0">
                <a:latin typeface="Arial" pitchFamily="34" charset="0"/>
                <a:cs typeface="Arial" pitchFamily="34" charset="0"/>
              </a:rPr>
              <a:t> </a:t>
            </a:r>
            <a:r>
              <a:rPr lang="fr-FR" sz="2600" dirty="0" err="1">
                <a:latin typeface="Arial" pitchFamily="34" charset="0"/>
                <a:cs typeface="Arial" pitchFamily="34" charset="0"/>
              </a:rPr>
              <a:t>màu</a:t>
            </a:r>
            <a:r>
              <a:rPr lang="fr-FR" sz="2600" dirty="0">
                <a:latin typeface="Arial" pitchFamily="34" charset="0"/>
                <a:cs typeface="Arial" pitchFamily="34" charset="0"/>
              </a:rPr>
              <a:t> </a:t>
            </a:r>
            <a:r>
              <a:rPr lang="fr-FR" sz="2600" dirty="0" err="1">
                <a:latin typeface="Arial" pitchFamily="34" charset="0"/>
                <a:cs typeface="Arial" pitchFamily="34" charset="0"/>
              </a:rPr>
              <a:t>trắng</a:t>
            </a:r>
            <a:r>
              <a:rPr lang="fr-FR" sz="2600" dirty="0">
                <a:latin typeface="Arial" pitchFamily="34" charset="0"/>
                <a:cs typeface="Arial" pitchFamily="34" charset="0"/>
              </a:rPr>
              <a:t>, </a:t>
            </a:r>
            <a:r>
              <a:rPr lang="fr-FR" sz="2600" dirty="0" err="1">
                <a:latin typeface="Arial" pitchFamily="34" charset="0"/>
                <a:cs typeface="Arial" pitchFamily="34" charset="0"/>
              </a:rPr>
              <a:t>dễ</a:t>
            </a:r>
            <a:r>
              <a:rPr lang="fr-FR" sz="2600" dirty="0">
                <a:latin typeface="Arial" pitchFamily="34" charset="0"/>
                <a:cs typeface="Arial" pitchFamily="34" charset="0"/>
              </a:rPr>
              <a:t> </a:t>
            </a:r>
            <a:r>
              <a:rPr lang="fr-FR" sz="2600" dirty="0" err="1">
                <a:latin typeface="Arial" pitchFamily="34" charset="0"/>
                <a:cs typeface="Arial" pitchFamily="34" charset="0"/>
              </a:rPr>
              <a:t>chảy</a:t>
            </a:r>
            <a:r>
              <a:rPr lang="fr-FR" sz="2600" dirty="0">
                <a:latin typeface="Arial" pitchFamily="34" charset="0"/>
                <a:cs typeface="Arial" pitchFamily="34" charset="0"/>
              </a:rPr>
              <a:t> </a:t>
            </a:r>
            <a:r>
              <a:rPr lang="fr-FR" sz="2600" dirty="0" err="1">
                <a:latin typeface="Arial" pitchFamily="34" charset="0"/>
                <a:cs typeface="Arial" pitchFamily="34" charset="0"/>
              </a:rPr>
              <a:t>máu</a:t>
            </a:r>
            <a:r>
              <a:rPr lang="fr-FR" sz="2600" dirty="0">
                <a:latin typeface="Arial" pitchFamily="34" charset="0"/>
                <a:cs typeface="Arial" pitchFamily="34" charset="0"/>
              </a:rPr>
              <a:t> khi </a:t>
            </a:r>
            <a:r>
              <a:rPr lang="fr-FR" sz="2600" dirty="0" err="1">
                <a:latin typeface="Arial" pitchFamily="34" charset="0"/>
                <a:cs typeface="Arial" pitchFamily="34" charset="0"/>
              </a:rPr>
              <a:t>lấy</a:t>
            </a:r>
            <a:r>
              <a:rPr lang="fr-FR" sz="2600" dirty="0">
                <a:latin typeface="Arial" pitchFamily="34" charset="0"/>
                <a:cs typeface="Arial" pitchFamily="34" charset="0"/>
              </a:rPr>
              <a:t>.</a:t>
            </a:r>
            <a:endParaRPr lang="en-US" sz="2600" dirty="0">
              <a:latin typeface="Arial" pitchFamily="34" charset="0"/>
              <a:cs typeface="Arial" pitchFamily="34" charset="0"/>
            </a:endParaRPr>
          </a:p>
          <a:p>
            <a:pPr lvl="0" algn="just"/>
            <a:r>
              <a:rPr lang="fr-FR" sz="2600" dirty="0" err="1">
                <a:latin typeface="Arial" pitchFamily="34" charset="0"/>
                <a:cs typeface="Arial" pitchFamily="34" charset="0"/>
              </a:rPr>
              <a:t>Niêm</a:t>
            </a:r>
            <a:r>
              <a:rPr lang="fr-FR" sz="2600" dirty="0">
                <a:latin typeface="Arial" pitchFamily="34" charset="0"/>
                <a:cs typeface="Arial" pitchFamily="34" charset="0"/>
              </a:rPr>
              <a:t> </a:t>
            </a:r>
            <a:r>
              <a:rPr lang="fr-FR" sz="2600" dirty="0" err="1">
                <a:latin typeface="Arial" pitchFamily="34" charset="0"/>
                <a:cs typeface="Arial" pitchFamily="34" charset="0"/>
              </a:rPr>
              <a:t>mạc</a:t>
            </a:r>
            <a:r>
              <a:rPr lang="fr-FR" sz="2600" dirty="0">
                <a:latin typeface="Arial" pitchFamily="34" charset="0"/>
                <a:cs typeface="Arial" pitchFamily="34" charset="0"/>
              </a:rPr>
              <a:t> </a:t>
            </a:r>
            <a:r>
              <a:rPr lang="fr-FR" sz="2600" dirty="0" err="1">
                <a:latin typeface="Arial" pitchFamily="34" charset="0"/>
                <a:cs typeface="Arial" pitchFamily="34" charset="0"/>
              </a:rPr>
              <a:t>mất</a:t>
            </a:r>
            <a:r>
              <a:rPr lang="fr-FR" sz="2600" dirty="0">
                <a:latin typeface="Arial" pitchFamily="34" charset="0"/>
                <a:cs typeface="Arial" pitchFamily="34" charset="0"/>
              </a:rPr>
              <a:t> </a:t>
            </a:r>
            <a:r>
              <a:rPr lang="fr-FR" sz="2600" dirty="0" err="1">
                <a:latin typeface="Arial" pitchFamily="34" charset="0"/>
                <a:cs typeface="Arial" pitchFamily="34" charset="0"/>
              </a:rPr>
              <a:t>từng</a:t>
            </a:r>
            <a:r>
              <a:rPr lang="fr-FR" sz="2600" dirty="0">
                <a:latin typeface="Arial" pitchFamily="34" charset="0"/>
                <a:cs typeface="Arial" pitchFamily="34" charset="0"/>
              </a:rPr>
              <a:t> </a:t>
            </a:r>
            <a:r>
              <a:rPr lang="fr-FR" sz="2600" dirty="0" err="1">
                <a:latin typeface="Arial" pitchFamily="34" charset="0"/>
                <a:cs typeface="Arial" pitchFamily="34" charset="0"/>
              </a:rPr>
              <a:t>phần</a:t>
            </a:r>
            <a:endParaRPr lang="en-US" sz="2600" dirty="0">
              <a:latin typeface="Arial" pitchFamily="34" charset="0"/>
              <a:cs typeface="Arial" pitchFamily="34" charset="0"/>
            </a:endParaRPr>
          </a:p>
          <a:p>
            <a:pPr lvl="0" algn="just"/>
            <a:r>
              <a:rPr lang="fr-FR" sz="2600" dirty="0" err="1">
                <a:latin typeface="Arial" pitchFamily="34" charset="0"/>
                <a:cs typeface="Arial" pitchFamily="34" charset="0"/>
              </a:rPr>
              <a:t>Xương</a:t>
            </a:r>
            <a:r>
              <a:rPr lang="fr-FR" sz="2600" dirty="0">
                <a:latin typeface="Arial" pitchFamily="34" charset="0"/>
                <a:cs typeface="Arial" pitchFamily="34" charset="0"/>
              </a:rPr>
              <a:t> </a:t>
            </a:r>
            <a:r>
              <a:rPr lang="fr-FR" sz="2600" dirty="0" err="1">
                <a:latin typeface="Arial" pitchFamily="34" charset="0"/>
                <a:cs typeface="Arial" pitchFamily="34" charset="0"/>
              </a:rPr>
              <a:t>ống</a:t>
            </a:r>
            <a:r>
              <a:rPr lang="fr-FR" sz="2600" dirty="0">
                <a:latin typeface="Arial" pitchFamily="34" charset="0"/>
                <a:cs typeface="Arial" pitchFamily="34" charset="0"/>
              </a:rPr>
              <a:t> tai </a:t>
            </a:r>
            <a:r>
              <a:rPr lang="fr-FR" sz="2600" dirty="0" err="1">
                <a:latin typeface="Arial" pitchFamily="34" charset="0"/>
                <a:cs typeface="Arial" pitchFamily="34" charset="0"/>
              </a:rPr>
              <a:t>bị</a:t>
            </a:r>
            <a:r>
              <a:rPr lang="fr-FR" sz="2600" dirty="0">
                <a:latin typeface="Arial" pitchFamily="34" charset="0"/>
                <a:cs typeface="Arial" pitchFamily="34" charset="0"/>
              </a:rPr>
              <a:t> </a:t>
            </a:r>
            <a:r>
              <a:rPr lang="fr-FR" sz="2600" dirty="0" err="1">
                <a:latin typeface="Arial" pitchFamily="34" charset="0"/>
                <a:cs typeface="Arial" pitchFamily="34" charset="0"/>
              </a:rPr>
              <a:t>ăn</a:t>
            </a:r>
            <a:r>
              <a:rPr lang="fr-FR" sz="2600" dirty="0">
                <a:latin typeface="Arial" pitchFamily="34" charset="0"/>
                <a:cs typeface="Arial" pitchFamily="34" charset="0"/>
              </a:rPr>
              <a:t> </a:t>
            </a:r>
            <a:r>
              <a:rPr lang="fr-FR" sz="2600" dirty="0" err="1">
                <a:latin typeface="Arial" pitchFamily="34" charset="0"/>
                <a:cs typeface="Arial" pitchFamily="34" charset="0"/>
              </a:rPr>
              <a:t>mòn</a:t>
            </a:r>
            <a:r>
              <a:rPr lang="fr-FR" sz="2600" dirty="0">
                <a:latin typeface="Arial" pitchFamily="34" charset="0"/>
                <a:cs typeface="Arial" pitchFamily="34" charset="0"/>
              </a:rPr>
              <a:t>, </a:t>
            </a:r>
            <a:r>
              <a:rPr lang="fr-FR" sz="2600" dirty="0" err="1">
                <a:latin typeface="Arial" pitchFamily="34" charset="0"/>
                <a:cs typeface="Arial" pitchFamily="34" charset="0"/>
              </a:rPr>
              <a:t>lộ</a:t>
            </a:r>
            <a:r>
              <a:rPr lang="fr-FR" sz="2600" dirty="0">
                <a:latin typeface="Arial" pitchFamily="34" charset="0"/>
                <a:cs typeface="Arial" pitchFamily="34" charset="0"/>
              </a:rPr>
              <a:t> </a:t>
            </a:r>
            <a:r>
              <a:rPr lang="fr-FR" sz="2600" dirty="0" err="1">
                <a:latin typeface="Arial" pitchFamily="34" charset="0"/>
                <a:cs typeface="Arial" pitchFamily="34" charset="0"/>
              </a:rPr>
              <a:t>xương</a:t>
            </a:r>
            <a:r>
              <a:rPr lang="fr-FR" sz="2600" dirty="0">
                <a:latin typeface="Arial" pitchFamily="34" charset="0"/>
                <a:cs typeface="Arial" pitchFamily="34" charset="0"/>
              </a:rPr>
              <a:t>, </a:t>
            </a:r>
            <a:r>
              <a:rPr lang="fr-FR" sz="2600" dirty="0" err="1">
                <a:latin typeface="Arial" pitchFamily="34" charset="0"/>
                <a:cs typeface="Arial" pitchFamily="34" charset="0"/>
              </a:rPr>
              <a:t>lưu</a:t>
            </a:r>
            <a:r>
              <a:rPr lang="fr-FR" sz="2600" dirty="0">
                <a:latin typeface="Arial" pitchFamily="34" charset="0"/>
                <a:cs typeface="Arial" pitchFamily="34" charset="0"/>
              </a:rPr>
              <a:t> ý </a:t>
            </a:r>
            <a:r>
              <a:rPr lang="fr-FR" sz="2600" dirty="0" err="1">
                <a:latin typeface="Arial" pitchFamily="34" charset="0"/>
                <a:cs typeface="Arial" pitchFamily="34" charset="0"/>
              </a:rPr>
              <a:t>ăn</a:t>
            </a:r>
            <a:r>
              <a:rPr lang="fr-FR" sz="2600" dirty="0">
                <a:latin typeface="Arial" pitchFamily="34" charset="0"/>
                <a:cs typeface="Arial" pitchFamily="34" charset="0"/>
              </a:rPr>
              <a:t> </a:t>
            </a:r>
            <a:r>
              <a:rPr lang="fr-FR" sz="2600" dirty="0" err="1">
                <a:latin typeface="Arial" pitchFamily="34" charset="0"/>
                <a:cs typeface="Arial" pitchFamily="34" charset="0"/>
              </a:rPr>
              <a:t>mòn</a:t>
            </a:r>
            <a:r>
              <a:rPr lang="fr-FR" sz="2600" dirty="0">
                <a:latin typeface="Arial" pitchFamily="34" charset="0"/>
                <a:cs typeface="Arial" pitchFamily="34" charset="0"/>
              </a:rPr>
              <a:t> </a:t>
            </a:r>
            <a:r>
              <a:rPr lang="fr-FR" sz="2600" dirty="0" err="1">
                <a:latin typeface="Arial" pitchFamily="34" charset="0"/>
                <a:cs typeface="Arial" pitchFamily="34" charset="0"/>
              </a:rPr>
              <a:t>thành</a:t>
            </a:r>
            <a:r>
              <a:rPr lang="fr-FR" sz="2600" dirty="0">
                <a:latin typeface="Arial" pitchFamily="34" charset="0"/>
                <a:cs typeface="Arial" pitchFamily="34" charset="0"/>
              </a:rPr>
              <a:t> </a:t>
            </a:r>
            <a:r>
              <a:rPr lang="fr-FR" sz="2600" dirty="0" err="1">
                <a:latin typeface="Arial" pitchFamily="34" charset="0"/>
                <a:cs typeface="Arial" pitchFamily="34" charset="0"/>
              </a:rPr>
              <a:t>sau</a:t>
            </a:r>
            <a:r>
              <a:rPr lang="fr-FR" sz="2600" dirty="0">
                <a:latin typeface="Arial" pitchFamily="34" charset="0"/>
                <a:cs typeface="Arial" pitchFamily="34" charset="0"/>
              </a:rPr>
              <a:t> </a:t>
            </a:r>
            <a:r>
              <a:rPr lang="fr-FR" sz="2600" dirty="0" err="1">
                <a:latin typeface="Arial" pitchFamily="34" charset="0"/>
                <a:cs typeface="Arial" pitchFamily="34" charset="0"/>
              </a:rPr>
              <a:t>có</a:t>
            </a:r>
            <a:r>
              <a:rPr lang="fr-FR" sz="2600" dirty="0">
                <a:latin typeface="Arial" pitchFamily="34" charset="0"/>
                <a:cs typeface="Arial" pitchFamily="34" charset="0"/>
              </a:rPr>
              <a:t> </a:t>
            </a:r>
            <a:r>
              <a:rPr lang="fr-FR" sz="2600" dirty="0" err="1">
                <a:latin typeface="Arial" pitchFamily="34" charset="0"/>
                <a:cs typeface="Arial" pitchFamily="34" charset="0"/>
              </a:rPr>
              <a:t>thể</a:t>
            </a:r>
            <a:r>
              <a:rPr lang="fr-FR" sz="2600" dirty="0">
                <a:latin typeface="Arial" pitchFamily="34" charset="0"/>
                <a:cs typeface="Arial" pitchFamily="34" charset="0"/>
              </a:rPr>
              <a:t> </a:t>
            </a:r>
            <a:r>
              <a:rPr lang="fr-FR" sz="2600" dirty="0" err="1" smtClean="0">
                <a:latin typeface="Arial" pitchFamily="34" charset="0"/>
                <a:cs typeface="Arial" pitchFamily="34" charset="0"/>
              </a:rPr>
              <a:t>biến</a:t>
            </a:r>
            <a:r>
              <a:rPr lang="fr-FR" sz="2600" dirty="0" smtClean="0">
                <a:latin typeface="Arial" pitchFamily="34" charset="0"/>
                <a:cs typeface="Arial" pitchFamily="34" charset="0"/>
              </a:rPr>
              <a:t> </a:t>
            </a:r>
            <a:r>
              <a:rPr lang="fr-FR" sz="2600" dirty="0" err="1" smtClean="0">
                <a:latin typeface="Arial" pitchFamily="34" charset="0"/>
                <a:cs typeface="Arial" pitchFamily="34" charset="0"/>
              </a:rPr>
              <a:t>chứng</a:t>
            </a:r>
            <a:r>
              <a:rPr lang="fr-FR" sz="2600" dirty="0" smtClean="0">
                <a:latin typeface="Arial" pitchFamily="34" charset="0"/>
                <a:cs typeface="Arial" pitchFamily="34" charset="0"/>
              </a:rPr>
              <a:t> </a:t>
            </a:r>
            <a:r>
              <a:rPr lang="fr-FR" sz="2600" dirty="0" err="1">
                <a:latin typeface="Arial" pitchFamily="34" charset="0"/>
                <a:cs typeface="Arial" pitchFamily="34" charset="0"/>
              </a:rPr>
              <a:t>liệt</a:t>
            </a:r>
            <a:r>
              <a:rPr lang="fr-FR" sz="2600" dirty="0">
                <a:latin typeface="Arial" pitchFamily="34" charset="0"/>
                <a:cs typeface="Arial" pitchFamily="34" charset="0"/>
              </a:rPr>
              <a:t> </a:t>
            </a:r>
            <a:r>
              <a:rPr lang="fr-FR" sz="2600" dirty="0" err="1">
                <a:latin typeface="Arial" pitchFamily="34" charset="0"/>
                <a:cs typeface="Arial" pitchFamily="34" charset="0"/>
              </a:rPr>
              <a:t>mặt</a:t>
            </a:r>
            <a:r>
              <a:rPr lang="fr-FR" sz="2600" dirty="0">
                <a:latin typeface="Arial" pitchFamily="34" charset="0"/>
                <a:cs typeface="Arial" pitchFamily="34" charset="0"/>
              </a:rPr>
              <a:t>.</a:t>
            </a:r>
            <a:endParaRPr lang="en-US" sz="2600" dirty="0">
              <a:latin typeface="Arial" pitchFamily="34" charset="0"/>
              <a:cs typeface="Arial" pitchFamily="34" charset="0"/>
            </a:endParaRPr>
          </a:p>
          <a:p>
            <a:pPr algn="just"/>
            <a:r>
              <a:rPr lang="fr-FR" sz="2600" b="1" dirty="0">
                <a:latin typeface="Arial" pitchFamily="34" charset="0"/>
                <a:cs typeface="Arial" pitchFamily="34" charset="0"/>
              </a:rPr>
              <a:t>b. </a:t>
            </a:r>
            <a:r>
              <a:rPr lang="fr-FR" sz="2600" b="1" dirty="0" err="1">
                <a:latin typeface="Arial" pitchFamily="34" charset="0"/>
                <a:cs typeface="Arial" pitchFamily="34" charset="0"/>
              </a:rPr>
              <a:t>cận</a:t>
            </a:r>
            <a:r>
              <a:rPr lang="fr-FR" sz="2600" b="1" dirty="0">
                <a:latin typeface="Arial" pitchFamily="34" charset="0"/>
                <a:cs typeface="Arial" pitchFamily="34" charset="0"/>
              </a:rPr>
              <a:t> </a:t>
            </a:r>
            <a:r>
              <a:rPr lang="fr-FR" sz="2600" b="1" dirty="0" err="1">
                <a:latin typeface="Arial" pitchFamily="34" charset="0"/>
                <a:cs typeface="Arial" pitchFamily="34" charset="0"/>
              </a:rPr>
              <a:t>lâm</a:t>
            </a:r>
            <a:r>
              <a:rPr lang="fr-FR" sz="2600" b="1" dirty="0">
                <a:latin typeface="Arial" pitchFamily="34" charset="0"/>
                <a:cs typeface="Arial" pitchFamily="34" charset="0"/>
              </a:rPr>
              <a:t> </a:t>
            </a:r>
            <a:r>
              <a:rPr lang="fr-FR" sz="2600" b="1" dirty="0" err="1">
                <a:latin typeface="Arial" pitchFamily="34" charset="0"/>
                <a:cs typeface="Arial" pitchFamily="34" charset="0"/>
              </a:rPr>
              <a:t>sàng</a:t>
            </a:r>
            <a:r>
              <a:rPr lang="fr-FR" sz="2600" b="1" dirty="0">
                <a:latin typeface="Arial" pitchFamily="34" charset="0"/>
                <a:cs typeface="Arial" pitchFamily="34" charset="0"/>
              </a:rPr>
              <a:t> :</a:t>
            </a:r>
            <a:endParaRPr lang="en-US" sz="2600" dirty="0">
              <a:latin typeface="Arial" pitchFamily="34" charset="0"/>
              <a:cs typeface="Arial" pitchFamily="34" charset="0"/>
            </a:endParaRPr>
          </a:p>
          <a:p>
            <a:pPr lvl="0" algn="just"/>
            <a:r>
              <a:rPr lang="fr-FR" sz="2600" dirty="0" err="1">
                <a:latin typeface="Arial" pitchFamily="34" charset="0"/>
                <a:cs typeface="Arial" pitchFamily="34" charset="0"/>
              </a:rPr>
              <a:t>Xét</a:t>
            </a:r>
            <a:r>
              <a:rPr lang="fr-FR" sz="2600" dirty="0">
                <a:latin typeface="Arial" pitchFamily="34" charset="0"/>
                <a:cs typeface="Arial" pitchFamily="34" charset="0"/>
              </a:rPr>
              <a:t> </a:t>
            </a:r>
            <a:r>
              <a:rPr lang="fr-FR" sz="2600" dirty="0" err="1">
                <a:latin typeface="Arial" pitchFamily="34" charset="0"/>
                <a:cs typeface="Arial" pitchFamily="34" charset="0"/>
              </a:rPr>
              <a:t>nghiệm</a:t>
            </a:r>
            <a:r>
              <a:rPr lang="fr-FR" sz="2600" dirty="0">
                <a:latin typeface="Arial" pitchFamily="34" charset="0"/>
                <a:cs typeface="Arial" pitchFamily="34" charset="0"/>
              </a:rPr>
              <a:t> </a:t>
            </a:r>
            <a:r>
              <a:rPr lang="fr-FR" sz="2600" dirty="0" err="1">
                <a:latin typeface="Arial" pitchFamily="34" charset="0"/>
                <a:cs typeface="Arial" pitchFamily="34" charset="0"/>
              </a:rPr>
              <a:t>chứng</a:t>
            </a:r>
            <a:r>
              <a:rPr lang="fr-FR" sz="2600" dirty="0">
                <a:latin typeface="Arial" pitchFamily="34" charset="0"/>
                <a:cs typeface="Arial" pitchFamily="34" charset="0"/>
              </a:rPr>
              <a:t> </a:t>
            </a:r>
            <a:r>
              <a:rPr lang="fr-FR" sz="2600" dirty="0" err="1">
                <a:latin typeface="Arial" pitchFamily="34" charset="0"/>
                <a:cs typeface="Arial" pitchFamily="34" charset="0"/>
              </a:rPr>
              <a:t>tỏ</a:t>
            </a:r>
            <a:r>
              <a:rPr lang="fr-FR" sz="2600" dirty="0">
                <a:latin typeface="Arial" pitchFamily="34" charset="0"/>
                <a:cs typeface="Arial" pitchFamily="34" charset="0"/>
              </a:rPr>
              <a:t> choles : </a:t>
            </a:r>
            <a:endParaRPr lang="en-US" sz="2600" dirty="0">
              <a:latin typeface="Arial" pitchFamily="34" charset="0"/>
              <a:cs typeface="Arial" pitchFamily="34" charset="0"/>
            </a:endParaRPr>
          </a:p>
          <a:p>
            <a:pPr algn="just"/>
            <a:r>
              <a:rPr lang="fr-FR" sz="2600" dirty="0" err="1">
                <a:latin typeface="Arial" pitchFamily="34" charset="0"/>
                <a:cs typeface="Arial" pitchFamily="34" charset="0"/>
              </a:rPr>
              <a:t>Giải</a:t>
            </a:r>
            <a:r>
              <a:rPr lang="fr-FR" sz="2600" dirty="0">
                <a:latin typeface="Arial" pitchFamily="34" charset="0"/>
                <a:cs typeface="Arial" pitchFamily="34" charset="0"/>
              </a:rPr>
              <a:t> </a:t>
            </a:r>
            <a:r>
              <a:rPr lang="fr-FR" sz="2600" dirty="0" err="1">
                <a:latin typeface="Arial" pitchFamily="34" charset="0"/>
                <a:cs typeface="Arial" pitchFamily="34" charset="0"/>
              </a:rPr>
              <a:t>phẫu</a:t>
            </a:r>
            <a:r>
              <a:rPr lang="fr-FR" sz="2600" dirty="0">
                <a:latin typeface="Arial" pitchFamily="34" charset="0"/>
                <a:cs typeface="Arial" pitchFamily="34" charset="0"/>
              </a:rPr>
              <a:t> </a:t>
            </a:r>
            <a:r>
              <a:rPr lang="fr-FR" sz="2600" dirty="0" err="1">
                <a:latin typeface="Arial" pitchFamily="34" charset="0"/>
                <a:cs typeface="Arial" pitchFamily="34" charset="0"/>
              </a:rPr>
              <a:t>bệnh</a:t>
            </a:r>
            <a:r>
              <a:rPr lang="fr-FR" sz="2600" dirty="0">
                <a:latin typeface="Arial" pitchFamily="34" charset="0"/>
                <a:cs typeface="Arial" pitchFamily="34" charset="0"/>
              </a:rPr>
              <a:t> : Soi </a:t>
            </a:r>
            <a:r>
              <a:rPr lang="fr-FR" sz="2600" dirty="0" err="1">
                <a:latin typeface="Arial" pitchFamily="34" charset="0"/>
                <a:cs typeface="Arial" pitchFamily="34" charset="0"/>
              </a:rPr>
              <a:t>kính</a:t>
            </a:r>
            <a:r>
              <a:rPr lang="fr-FR" sz="2600" dirty="0">
                <a:latin typeface="Arial" pitchFamily="34" charset="0"/>
                <a:cs typeface="Arial" pitchFamily="34" charset="0"/>
              </a:rPr>
              <a:t> </a:t>
            </a:r>
            <a:r>
              <a:rPr lang="fr-FR" sz="2600" dirty="0" err="1">
                <a:latin typeface="Arial" pitchFamily="34" charset="0"/>
                <a:cs typeface="Arial" pitchFamily="34" charset="0"/>
              </a:rPr>
              <a:t>hiển</a:t>
            </a:r>
            <a:r>
              <a:rPr lang="fr-FR" sz="2600" dirty="0">
                <a:latin typeface="Arial" pitchFamily="34" charset="0"/>
                <a:cs typeface="Arial" pitchFamily="34" charset="0"/>
              </a:rPr>
              <a:t> vi </a:t>
            </a:r>
            <a:r>
              <a:rPr lang="fr-FR" sz="2600" dirty="0" err="1">
                <a:latin typeface="Arial" pitchFamily="34" charset="0"/>
                <a:cs typeface="Arial" pitchFamily="34" charset="0"/>
              </a:rPr>
              <a:t>thấy</a:t>
            </a:r>
            <a:r>
              <a:rPr lang="fr-FR" sz="2600" dirty="0">
                <a:latin typeface="Arial" pitchFamily="34" charset="0"/>
                <a:cs typeface="Arial" pitchFamily="34" charset="0"/>
              </a:rPr>
              <a:t> </a:t>
            </a:r>
            <a:r>
              <a:rPr lang="fr-FR" sz="2600" dirty="0" err="1">
                <a:latin typeface="Arial" pitchFamily="34" charset="0"/>
                <a:cs typeface="Arial" pitchFamily="34" charset="0"/>
              </a:rPr>
              <a:t>màng</a:t>
            </a:r>
            <a:r>
              <a:rPr lang="fr-FR" sz="2600" dirty="0">
                <a:latin typeface="Arial" pitchFamily="34" charset="0"/>
                <a:cs typeface="Arial" pitchFamily="34" charset="0"/>
              </a:rPr>
              <a:t> matrix</a:t>
            </a:r>
            <a:endParaRPr lang="en-US" sz="2600" dirty="0">
              <a:latin typeface="Arial" pitchFamily="34" charset="0"/>
              <a:cs typeface="Arial" pitchFamily="34" charset="0"/>
            </a:endParaRPr>
          </a:p>
          <a:p>
            <a:pPr algn="just"/>
            <a:r>
              <a:rPr lang="fr-FR" sz="2600" dirty="0" err="1">
                <a:latin typeface="Arial" pitchFamily="34" charset="0"/>
                <a:cs typeface="Arial" pitchFamily="34" charset="0"/>
              </a:rPr>
              <a:t>Phản</a:t>
            </a:r>
            <a:r>
              <a:rPr lang="fr-FR" sz="2600" dirty="0">
                <a:latin typeface="Arial" pitchFamily="34" charset="0"/>
                <a:cs typeface="Arial" pitchFamily="34" charset="0"/>
              </a:rPr>
              <a:t> </a:t>
            </a:r>
            <a:r>
              <a:rPr lang="fr-FR" sz="2600" dirty="0" err="1">
                <a:latin typeface="Arial" pitchFamily="34" charset="0"/>
                <a:cs typeface="Arial" pitchFamily="34" charset="0"/>
              </a:rPr>
              <a:t>ứng</a:t>
            </a:r>
            <a:r>
              <a:rPr lang="fr-FR" sz="2600" dirty="0">
                <a:latin typeface="Arial" pitchFamily="34" charset="0"/>
                <a:cs typeface="Arial" pitchFamily="34" charset="0"/>
              </a:rPr>
              <a:t> </a:t>
            </a:r>
            <a:r>
              <a:rPr lang="fr-FR" sz="2600" dirty="0" err="1">
                <a:latin typeface="Arial" pitchFamily="34" charset="0"/>
                <a:cs typeface="Arial" pitchFamily="34" charset="0"/>
              </a:rPr>
              <a:t>andehyd</a:t>
            </a:r>
            <a:r>
              <a:rPr lang="fr-FR" sz="2600" dirty="0">
                <a:latin typeface="Arial" pitchFamily="34" charset="0"/>
                <a:cs typeface="Arial" pitchFamily="34" charset="0"/>
              </a:rPr>
              <a:t> </a:t>
            </a:r>
            <a:r>
              <a:rPr lang="fr-FR" sz="2600" dirty="0" err="1">
                <a:latin typeface="Arial" pitchFamily="34" charset="0"/>
                <a:cs typeface="Arial" pitchFamily="34" charset="0"/>
              </a:rPr>
              <a:t>acetic</a:t>
            </a:r>
            <a:endParaRPr lang="en-US" sz="2600" dirty="0">
              <a:latin typeface="Arial" pitchFamily="34" charset="0"/>
              <a:cs typeface="Arial" pitchFamily="34" charset="0"/>
            </a:endParaRPr>
          </a:p>
          <a:p>
            <a:pPr lvl="0" algn="just"/>
            <a:r>
              <a:rPr lang="en-US" sz="2600" dirty="0">
                <a:latin typeface="Arial" pitchFamily="34" charset="0"/>
                <a:cs typeface="Arial" pitchFamily="34" charset="0"/>
              </a:rPr>
              <a:t>CT tai </a:t>
            </a:r>
            <a:r>
              <a:rPr lang="en-US" sz="2600" dirty="0" err="1">
                <a:latin typeface="Arial" pitchFamily="34" charset="0"/>
                <a:cs typeface="Arial" pitchFamily="34" charset="0"/>
              </a:rPr>
              <a:t>trong</a:t>
            </a:r>
            <a:r>
              <a:rPr lang="en-US" sz="2600" dirty="0">
                <a:latin typeface="Arial" pitchFamily="34" charset="0"/>
                <a:cs typeface="Arial" pitchFamily="34" charset="0"/>
              </a:rPr>
              <a:t> </a:t>
            </a:r>
            <a:r>
              <a:rPr lang="en-US" sz="2600" dirty="0" err="1">
                <a:latin typeface="Arial" pitchFamily="34" charset="0"/>
                <a:cs typeface="Arial" pitchFamily="34" charset="0"/>
              </a:rPr>
              <a:t>trường</a:t>
            </a:r>
            <a:r>
              <a:rPr lang="en-US" sz="2600" dirty="0">
                <a:latin typeface="Arial" pitchFamily="34" charset="0"/>
                <a:cs typeface="Arial" pitchFamily="34" charset="0"/>
              </a:rPr>
              <a:t> </a:t>
            </a:r>
            <a:r>
              <a:rPr lang="en-US" sz="2600" dirty="0" err="1">
                <a:latin typeface="Arial" pitchFamily="34" charset="0"/>
                <a:cs typeface="Arial" pitchFamily="34" charset="0"/>
              </a:rPr>
              <a:t>hợp</a:t>
            </a:r>
            <a:r>
              <a:rPr lang="en-US" sz="2600" dirty="0">
                <a:latin typeface="Arial" pitchFamily="34" charset="0"/>
                <a:cs typeface="Arial" pitchFamily="34" charset="0"/>
              </a:rPr>
              <a:t> </a:t>
            </a:r>
            <a:r>
              <a:rPr lang="en-US" sz="2600" dirty="0" err="1">
                <a:latin typeface="Arial" pitchFamily="34" charset="0"/>
                <a:cs typeface="Arial" pitchFamily="34" charset="0"/>
              </a:rPr>
              <a:t>choles</a:t>
            </a:r>
            <a:r>
              <a:rPr lang="en-US" sz="2600" dirty="0">
                <a:latin typeface="Arial" pitchFamily="34" charset="0"/>
                <a:cs typeface="Arial" pitchFamily="34" charset="0"/>
              </a:rPr>
              <a:t> </a:t>
            </a:r>
            <a:r>
              <a:rPr lang="en-US" sz="2600" dirty="0" err="1">
                <a:latin typeface="Arial" pitchFamily="34" charset="0"/>
                <a:cs typeface="Arial" pitchFamily="34" charset="0"/>
              </a:rPr>
              <a:t>lan</a:t>
            </a:r>
            <a:r>
              <a:rPr lang="en-US" sz="2600" dirty="0">
                <a:latin typeface="Arial" pitchFamily="34" charset="0"/>
                <a:cs typeface="Arial" pitchFamily="34" charset="0"/>
              </a:rPr>
              <a:t> </a:t>
            </a:r>
            <a:r>
              <a:rPr lang="en-US" sz="2600" dirty="0" err="1">
                <a:latin typeface="Arial" pitchFamily="34" charset="0"/>
                <a:cs typeface="Arial" pitchFamily="34" charset="0"/>
              </a:rPr>
              <a:t>rộng</a:t>
            </a:r>
            <a:r>
              <a:rPr lang="en-US" sz="2600" dirty="0">
                <a:latin typeface="Arial" pitchFamily="34" charset="0"/>
                <a:cs typeface="Arial" pitchFamily="34" charset="0"/>
              </a:rPr>
              <a:t> </a:t>
            </a:r>
            <a:r>
              <a:rPr lang="en-US" sz="2600" dirty="0" err="1">
                <a:latin typeface="Arial" pitchFamily="34" charset="0"/>
                <a:cs typeface="Arial" pitchFamily="34" charset="0"/>
              </a:rPr>
              <a:t>để</a:t>
            </a:r>
            <a:r>
              <a:rPr lang="en-US" sz="2600" dirty="0">
                <a:latin typeface="Arial" pitchFamily="34" charset="0"/>
                <a:cs typeface="Arial" pitchFamily="34" charset="0"/>
              </a:rPr>
              <a:t> </a:t>
            </a:r>
            <a:r>
              <a:rPr lang="en-US" sz="2600" dirty="0" err="1">
                <a:latin typeface="Arial" pitchFamily="34" charset="0"/>
                <a:cs typeface="Arial" pitchFamily="34" charset="0"/>
              </a:rPr>
              <a:t>đánh</a:t>
            </a:r>
            <a:r>
              <a:rPr lang="en-US" sz="2600" dirty="0">
                <a:latin typeface="Arial" pitchFamily="34" charset="0"/>
                <a:cs typeface="Arial" pitchFamily="34" charset="0"/>
              </a:rPr>
              <a:t> </a:t>
            </a:r>
            <a:r>
              <a:rPr lang="en-US" sz="2600" dirty="0" err="1">
                <a:latin typeface="Arial" pitchFamily="34" charset="0"/>
                <a:cs typeface="Arial" pitchFamily="34" charset="0"/>
              </a:rPr>
              <a:t>giá</a:t>
            </a:r>
            <a:endParaRPr lang="en-US" sz="26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err="1" smtClean="0">
                <a:latin typeface="Arial" pitchFamily="34" charset="0"/>
                <a:cs typeface="Arial" pitchFamily="34" charset="0"/>
              </a:rPr>
              <a:t>Cholesteatoma</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ống</a:t>
            </a:r>
            <a:r>
              <a:rPr lang="en-US" sz="3600" dirty="0" smtClean="0">
                <a:latin typeface="Arial" pitchFamily="34" charset="0"/>
                <a:cs typeface="Arial" pitchFamily="34" charset="0"/>
              </a:rPr>
              <a:t> tai </a:t>
            </a:r>
            <a:r>
              <a:rPr lang="en-US" sz="3600" dirty="0" err="1" smtClean="0">
                <a:latin typeface="Arial" pitchFamily="34" charset="0"/>
                <a:cs typeface="Arial" pitchFamily="34" charset="0"/>
              </a:rPr>
              <a:t>ngoài</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26930941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just">
              <a:buNone/>
            </a:pPr>
            <a:r>
              <a:rPr lang="en-US" sz="2400" dirty="0" err="1" smtClean="0">
                <a:latin typeface="Arial" pitchFamily="34" charset="0"/>
                <a:cs typeface="Arial" pitchFamily="34" charset="0"/>
              </a:rPr>
              <a:t>Sự</a:t>
            </a:r>
            <a:r>
              <a:rPr lang="en-US" sz="2400" dirty="0" smtClean="0">
                <a:latin typeface="Arial" pitchFamily="34" charset="0"/>
                <a:cs typeface="Arial" pitchFamily="34" charset="0"/>
              </a:rPr>
              <a:t> </a:t>
            </a:r>
            <a:r>
              <a:rPr lang="en-US" sz="2400" dirty="0" err="1">
                <a:latin typeface="Arial" pitchFamily="34" charset="0"/>
                <a:cs typeface="Arial" pitchFamily="34" charset="0"/>
              </a:rPr>
              <a:t>phát</a:t>
            </a:r>
            <a:r>
              <a:rPr lang="en-US" sz="2400" dirty="0">
                <a:latin typeface="Arial" pitchFamily="34" charset="0"/>
                <a:cs typeface="Arial" pitchFamily="34" charset="0"/>
              </a:rPr>
              <a:t> </a:t>
            </a:r>
            <a:r>
              <a:rPr lang="en-US" sz="2400" dirty="0" err="1">
                <a:latin typeface="Arial" pitchFamily="34" charset="0"/>
                <a:cs typeface="Arial" pitchFamily="34" charset="0"/>
              </a:rPr>
              <a:t>triển</a:t>
            </a:r>
            <a:r>
              <a:rPr lang="en-US" sz="2400" dirty="0">
                <a:latin typeface="Arial" pitchFamily="34" charset="0"/>
                <a:cs typeface="Arial" pitchFamily="34" charset="0"/>
              </a:rPr>
              <a:t> </a:t>
            </a:r>
            <a:r>
              <a:rPr lang="en-US" sz="2400" dirty="0" err="1">
                <a:latin typeface="Arial" pitchFamily="34" charset="0"/>
                <a:cs typeface="Arial" pitchFamily="34" charset="0"/>
              </a:rPr>
              <a:t>của</a:t>
            </a:r>
            <a:r>
              <a:rPr lang="en-US" sz="2400" dirty="0">
                <a:latin typeface="Arial" pitchFamily="34" charset="0"/>
                <a:cs typeface="Arial" pitchFamily="34" charset="0"/>
              </a:rPr>
              <a:t> </a:t>
            </a:r>
            <a:r>
              <a:rPr lang="en-US" sz="2400" dirty="0" err="1">
                <a:latin typeface="Arial" pitchFamily="34" charset="0"/>
                <a:cs typeface="Arial" pitchFamily="34" charset="0"/>
              </a:rPr>
              <a:t>khối</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thể</a:t>
            </a:r>
            <a:r>
              <a:rPr lang="en-US" sz="2400" dirty="0">
                <a:latin typeface="Arial" pitchFamily="34" charset="0"/>
                <a:cs typeface="Arial" pitchFamily="34" charset="0"/>
              </a:rPr>
              <a:t> </a:t>
            </a:r>
            <a:r>
              <a:rPr lang="en-US" sz="2400" dirty="0" err="1">
                <a:latin typeface="Arial" pitchFamily="34" charset="0"/>
                <a:cs typeface="Arial" pitchFamily="34" charset="0"/>
              </a:rPr>
              <a:t>dẫn</a:t>
            </a:r>
            <a:r>
              <a:rPr lang="en-US" sz="2400" dirty="0">
                <a:latin typeface="Arial" pitchFamily="34" charset="0"/>
                <a:cs typeface="Arial" pitchFamily="34" charset="0"/>
              </a:rPr>
              <a:t> </a:t>
            </a:r>
            <a:r>
              <a:rPr lang="en-US" sz="2400" dirty="0" err="1" smtClean="0">
                <a:latin typeface="Arial" pitchFamily="34" charset="0"/>
                <a:cs typeface="Arial" pitchFamily="34" charset="0"/>
              </a:rPr>
              <a:t>đến</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pPr lvl="0" algn="just"/>
            <a:r>
              <a:rPr lang="en-US" sz="2400" dirty="0" err="1">
                <a:latin typeface="Arial" pitchFamily="34" charset="0"/>
                <a:cs typeface="Arial" pitchFamily="34" charset="0"/>
              </a:rPr>
              <a:t>Ăn</a:t>
            </a:r>
            <a:r>
              <a:rPr lang="en-US" sz="2400" dirty="0">
                <a:latin typeface="Arial" pitchFamily="34" charset="0"/>
                <a:cs typeface="Arial" pitchFamily="34" charset="0"/>
              </a:rPr>
              <a:t> </a:t>
            </a:r>
            <a:r>
              <a:rPr lang="en-US" sz="2400" dirty="0" err="1">
                <a:latin typeface="Arial" pitchFamily="34" charset="0"/>
                <a:cs typeface="Arial" pitchFamily="34" charset="0"/>
              </a:rPr>
              <a:t>mòn</a:t>
            </a:r>
            <a:r>
              <a:rPr lang="en-US" sz="2400" dirty="0">
                <a:latin typeface="Arial" pitchFamily="34" charset="0"/>
                <a:cs typeface="Arial" pitchFamily="34" charset="0"/>
              </a:rPr>
              <a:t>, </a:t>
            </a:r>
            <a:r>
              <a:rPr lang="en-US" sz="2400" dirty="0" err="1">
                <a:latin typeface="Arial" pitchFamily="34" charset="0"/>
                <a:cs typeface="Arial" pitchFamily="34" charset="0"/>
              </a:rPr>
              <a:t>phá</a:t>
            </a:r>
            <a:r>
              <a:rPr lang="en-US" sz="2400" dirty="0">
                <a:latin typeface="Arial" pitchFamily="34" charset="0"/>
                <a:cs typeface="Arial" pitchFamily="34" charset="0"/>
              </a:rPr>
              <a:t> </a:t>
            </a:r>
            <a:r>
              <a:rPr lang="en-US" sz="2400" dirty="0" err="1">
                <a:latin typeface="Arial" pitchFamily="34" charset="0"/>
                <a:cs typeface="Arial" pitchFamily="34" charset="0"/>
              </a:rPr>
              <a:t>hủy</a:t>
            </a:r>
            <a:r>
              <a:rPr lang="en-US" sz="2400" dirty="0">
                <a:latin typeface="Arial" pitchFamily="34" charset="0"/>
                <a:cs typeface="Arial" pitchFamily="34" charset="0"/>
              </a:rPr>
              <a:t> </a:t>
            </a:r>
            <a:r>
              <a:rPr lang="en-US" sz="2400" dirty="0" err="1">
                <a:latin typeface="Arial" pitchFamily="34" charset="0"/>
                <a:cs typeface="Arial" pitchFamily="34" charset="0"/>
              </a:rPr>
              <a:t>chuỗi</a:t>
            </a:r>
            <a:r>
              <a:rPr lang="en-US" sz="2400" dirty="0">
                <a:latin typeface="Arial" pitchFamily="34" charset="0"/>
                <a:cs typeface="Arial" pitchFamily="34" charset="0"/>
              </a:rPr>
              <a:t> </a:t>
            </a:r>
            <a:r>
              <a:rPr lang="en-US" sz="2400" dirty="0" err="1">
                <a:latin typeface="Arial" pitchFamily="34" charset="0"/>
                <a:cs typeface="Arial" pitchFamily="34" charset="0"/>
              </a:rPr>
              <a:t>xương</a:t>
            </a:r>
            <a:r>
              <a:rPr lang="en-US" sz="2400" dirty="0">
                <a:latin typeface="Arial" pitchFamily="34" charset="0"/>
                <a:cs typeface="Arial" pitchFamily="34" charset="0"/>
              </a:rPr>
              <a:t> con: </a:t>
            </a:r>
            <a:r>
              <a:rPr lang="en-US" sz="2400" dirty="0" err="1">
                <a:latin typeface="Arial" pitchFamily="34" charset="0"/>
                <a:cs typeface="Arial" pitchFamily="34" charset="0"/>
              </a:rPr>
              <a:t>điếc</a:t>
            </a:r>
            <a:r>
              <a:rPr lang="en-US" sz="2400" dirty="0">
                <a:latin typeface="Arial" pitchFamily="34" charset="0"/>
                <a:cs typeface="Arial" pitchFamily="34" charset="0"/>
              </a:rPr>
              <a:t> </a:t>
            </a:r>
            <a:r>
              <a:rPr lang="en-US" sz="2400" dirty="0" err="1">
                <a:latin typeface="Arial" pitchFamily="34" charset="0"/>
                <a:cs typeface="Arial" pitchFamily="34" charset="0"/>
              </a:rPr>
              <a:t>dẫn</a:t>
            </a:r>
            <a:r>
              <a:rPr lang="en-US" sz="2400" dirty="0">
                <a:latin typeface="Arial" pitchFamily="34" charset="0"/>
                <a:cs typeface="Arial" pitchFamily="34" charset="0"/>
              </a:rPr>
              <a:t> </a:t>
            </a:r>
            <a:r>
              <a:rPr lang="en-US" sz="2400" dirty="0" err="1">
                <a:latin typeface="Arial" pitchFamily="34" charset="0"/>
                <a:cs typeface="Arial" pitchFamily="34" charset="0"/>
              </a:rPr>
              <a:t>truyền</a:t>
            </a:r>
            <a:endParaRPr lang="en-US" sz="2400" dirty="0">
              <a:latin typeface="Arial" pitchFamily="34" charset="0"/>
              <a:cs typeface="Arial" pitchFamily="34" charset="0"/>
            </a:endParaRPr>
          </a:p>
          <a:p>
            <a:pPr lvl="0" algn="just"/>
            <a:r>
              <a:rPr lang="en-US" sz="2400" dirty="0" err="1">
                <a:latin typeface="Arial" pitchFamily="34" charset="0"/>
                <a:cs typeface="Arial" pitchFamily="34" charset="0"/>
              </a:rPr>
              <a:t>Ăn</a:t>
            </a:r>
            <a:r>
              <a:rPr lang="en-US" sz="2400" dirty="0">
                <a:latin typeface="Arial" pitchFamily="34" charset="0"/>
                <a:cs typeface="Arial" pitchFamily="34" charset="0"/>
              </a:rPr>
              <a:t> </a:t>
            </a:r>
            <a:r>
              <a:rPr lang="en-US" sz="2400" dirty="0" err="1">
                <a:latin typeface="Arial" pitchFamily="34" charset="0"/>
                <a:cs typeface="Arial" pitchFamily="34" charset="0"/>
              </a:rPr>
              <a:t>mòn</a:t>
            </a:r>
            <a:r>
              <a:rPr lang="en-US" sz="2400" dirty="0">
                <a:latin typeface="Arial" pitchFamily="34" charset="0"/>
                <a:cs typeface="Arial" pitchFamily="34" charset="0"/>
              </a:rPr>
              <a:t> </a:t>
            </a:r>
            <a:r>
              <a:rPr lang="en-US" sz="2400" dirty="0" err="1">
                <a:latin typeface="Arial" pitchFamily="34" charset="0"/>
                <a:cs typeface="Arial" pitchFamily="34" charset="0"/>
              </a:rPr>
              <a:t>ống</a:t>
            </a:r>
            <a:r>
              <a:rPr lang="en-US" sz="2400" dirty="0">
                <a:latin typeface="Arial" pitchFamily="34" charset="0"/>
                <a:cs typeface="Arial" pitchFamily="34" charset="0"/>
              </a:rPr>
              <a:t> </a:t>
            </a:r>
            <a:r>
              <a:rPr lang="en-US" sz="2400" dirty="0" err="1">
                <a:latin typeface="Arial" pitchFamily="34" charset="0"/>
                <a:cs typeface="Arial" pitchFamily="34" charset="0"/>
              </a:rPr>
              <a:t>thần</a:t>
            </a:r>
            <a:r>
              <a:rPr lang="en-US" sz="2400" dirty="0">
                <a:latin typeface="Arial" pitchFamily="34" charset="0"/>
                <a:cs typeface="Arial" pitchFamily="34" charset="0"/>
              </a:rPr>
              <a:t> </a:t>
            </a:r>
            <a:r>
              <a:rPr lang="en-US" sz="2400" dirty="0" err="1">
                <a:latin typeface="Arial" pitchFamily="34" charset="0"/>
                <a:cs typeface="Arial" pitchFamily="34" charset="0"/>
              </a:rPr>
              <a:t>kinh</a:t>
            </a:r>
            <a:r>
              <a:rPr lang="en-US" sz="2400" dirty="0">
                <a:latin typeface="Arial" pitchFamily="34" charset="0"/>
                <a:cs typeface="Arial" pitchFamily="34" charset="0"/>
              </a:rPr>
              <a:t> </a:t>
            </a:r>
            <a:r>
              <a:rPr lang="en-US" sz="2400" dirty="0" err="1">
                <a:latin typeface="Arial" pitchFamily="34" charset="0"/>
                <a:cs typeface="Arial" pitchFamily="34" charset="0"/>
              </a:rPr>
              <a:t>mặt</a:t>
            </a:r>
            <a:r>
              <a:rPr lang="en-US" sz="2400" dirty="0">
                <a:latin typeface="Arial" pitchFamily="34" charset="0"/>
                <a:cs typeface="Arial" pitchFamily="34" charset="0"/>
              </a:rPr>
              <a:t> : </a:t>
            </a:r>
            <a:r>
              <a:rPr lang="en-US" sz="2400" dirty="0" err="1">
                <a:latin typeface="Arial" pitchFamily="34" charset="0"/>
                <a:cs typeface="Arial" pitchFamily="34" charset="0"/>
              </a:rPr>
              <a:t>liệt</a:t>
            </a:r>
            <a:r>
              <a:rPr lang="en-US" sz="2400" dirty="0">
                <a:latin typeface="Arial" pitchFamily="34" charset="0"/>
                <a:cs typeface="Arial" pitchFamily="34" charset="0"/>
              </a:rPr>
              <a:t> </a:t>
            </a:r>
            <a:r>
              <a:rPr lang="en-US" sz="2400" dirty="0" err="1">
                <a:latin typeface="Arial" pitchFamily="34" charset="0"/>
                <a:cs typeface="Arial" pitchFamily="34" charset="0"/>
              </a:rPr>
              <a:t>mặt</a:t>
            </a:r>
            <a:endParaRPr lang="en-US" sz="2400" dirty="0">
              <a:latin typeface="Arial" pitchFamily="34" charset="0"/>
              <a:cs typeface="Arial" pitchFamily="34" charset="0"/>
            </a:endParaRPr>
          </a:p>
          <a:p>
            <a:pPr lvl="0" algn="just"/>
            <a:r>
              <a:rPr lang="en-US" sz="2400" dirty="0" err="1">
                <a:latin typeface="Arial" pitchFamily="34" charset="0"/>
                <a:cs typeface="Arial" pitchFamily="34" charset="0"/>
              </a:rPr>
              <a:t>Ăn</a:t>
            </a:r>
            <a:r>
              <a:rPr lang="en-US" sz="2400" dirty="0">
                <a:latin typeface="Arial" pitchFamily="34" charset="0"/>
                <a:cs typeface="Arial" pitchFamily="34" charset="0"/>
              </a:rPr>
              <a:t> </a:t>
            </a:r>
            <a:r>
              <a:rPr lang="en-US" sz="2400" dirty="0" err="1">
                <a:latin typeface="Arial" pitchFamily="34" charset="0"/>
                <a:cs typeface="Arial" pitchFamily="34" charset="0"/>
              </a:rPr>
              <a:t>mòn</a:t>
            </a:r>
            <a:r>
              <a:rPr lang="en-US" sz="2400" dirty="0">
                <a:latin typeface="Arial" pitchFamily="34" charset="0"/>
                <a:cs typeface="Arial" pitchFamily="34" charset="0"/>
              </a:rPr>
              <a:t> </a:t>
            </a:r>
            <a:r>
              <a:rPr lang="en-US" sz="2400" dirty="0" err="1">
                <a:latin typeface="Arial" pitchFamily="34" charset="0"/>
                <a:cs typeface="Arial" pitchFamily="34" charset="0"/>
              </a:rPr>
              <a:t>trần</a:t>
            </a:r>
            <a:r>
              <a:rPr lang="en-US" sz="2400" dirty="0">
                <a:latin typeface="Arial" pitchFamily="34" charset="0"/>
                <a:cs typeface="Arial" pitchFamily="34" charset="0"/>
              </a:rPr>
              <a:t> </a:t>
            </a:r>
            <a:r>
              <a:rPr lang="en-US" sz="2400" dirty="0" err="1">
                <a:latin typeface="Arial" pitchFamily="34" charset="0"/>
                <a:cs typeface="Arial" pitchFamily="34" charset="0"/>
              </a:rPr>
              <a:t>thượng</a:t>
            </a:r>
            <a:r>
              <a:rPr lang="en-US" sz="2400" dirty="0">
                <a:latin typeface="Arial" pitchFamily="34" charset="0"/>
                <a:cs typeface="Arial" pitchFamily="34" charset="0"/>
              </a:rPr>
              <a:t> </a:t>
            </a:r>
            <a:r>
              <a:rPr lang="en-US" sz="2400" dirty="0" err="1">
                <a:latin typeface="Arial" pitchFamily="34" charset="0"/>
                <a:cs typeface="Arial" pitchFamily="34" charset="0"/>
              </a:rPr>
              <a:t>nhĩ</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não</a:t>
            </a:r>
            <a:r>
              <a:rPr lang="en-US" sz="2400" dirty="0">
                <a:latin typeface="Arial" pitchFamily="34" charset="0"/>
                <a:cs typeface="Arial" pitchFamily="34" charset="0"/>
              </a:rPr>
              <a:t>, </a:t>
            </a:r>
            <a:r>
              <a:rPr lang="en-US" sz="2400" dirty="0" err="1">
                <a:latin typeface="Arial" pitchFamily="34" charset="0"/>
                <a:cs typeface="Arial" pitchFamily="34" charset="0"/>
              </a:rPr>
              <a:t>áp</a:t>
            </a:r>
            <a:r>
              <a:rPr lang="en-US" sz="2400" dirty="0">
                <a:latin typeface="Arial" pitchFamily="34" charset="0"/>
                <a:cs typeface="Arial" pitchFamily="34" charset="0"/>
              </a:rPr>
              <a:t> </a:t>
            </a:r>
            <a:r>
              <a:rPr lang="en-US" sz="2400" dirty="0" err="1">
                <a:latin typeface="Arial" pitchFamily="34" charset="0"/>
                <a:cs typeface="Arial" pitchFamily="34" charset="0"/>
              </a:rPr>
              <a:t>xe</a:t>
            </a:r>
            <a:r>
              <a:rPr lang="en-US" sz="2400" dirty="0">
                <a:latin typeface="Arial" pitchFamily="34" charset="0"/>
                <a:cs typeface="Arial" pitchFamily="34" charset="0"/>
              </a:rPr>
              <a:t> </a:t>
            </a:r>
            <a:r>
              <a:rPr lang="en-US" sz="2400" dirty="0" err="1">
                <a:latin typeface="Arial" pitchFamily="34" charset="0"/>
                <a:cs typeface="Arial" pitchFamily="34" charset="0"/>
              </a:rPr>
              <a:t>não</a:t>
            </a:r>
            <a:r>
              <a:rPr lang="en-US" sz="2400" dirty="0">
                <a:latin typeface="Arial" pitchFamily="34" charset="0"/>
                <a:cs typeface="Arial" pitchFamily="34" charset="0"/>
              </a:rPr>
              <a:t>, </a:t>
            </a:r>
            <a:r>
              <a:rPr lang="en-US" sz="2400" dirty="0" err="1">
                <a:latin typeface="Arial" pitchFamily="34" charset="0"/>
                <a:cs typeface="Arial" pitchFamily="34" charset="0"/>
              </a:rPr>
              <a:t>các</a:t>
            </a:r>
            <a:r>
              <a:rPr lang="en-US" sz="2400" dirty="0">
                <a:latin typeface="Arial" pitchFamily="34" charset="0"/>
                <a:cs typeface="Arial" pitchFamily="34" charset="0"/>
              </a:rPr>
              <a:t> </a:t>
            </a:r>
            <a:r>
              <a:rPr lang="en-US" sz="2400" dirty="0" err="1">
                <a:latin typeface="Arial" pitchFamily="34" charset="0"/>
                <a:cs typeface="Arial" pitchFamily="34" charset="0"/>
              </a:rPr>
              <a:t>biến</a:t>
            </a:r>
            <a:r>
              <a:rPr lang="en-US" sz="2400" dirty="0">
                <a:latin typeface="Arial" pitchFamily="34" charset="0"/>
                <a:cs typeface="Arial" pitchFamily="34" charset="0"/>
              </a:rPr>
              <a:t> </a:t>
            </a:r>
            <a:r>
              <a:rPr lang="en-US" sz="2400" dirty="0" err="1">
                <a:latin typeface="Arial" pitchFamily="34" charset="0"/>
                <a:cs typeface="Arial" pitchFamily="34" charset="0"/>
              </a:rPr>
              <a:t>chứng</a:t>
            </a:r>
            <a:r>
              <a:rPr lang="en-US" sz="2400" dirty="0">
                <a:latin typeface="Arial" pitchFamily="34" charset="0"/>
                <a:cs typeface="Arial" pitchFamily="34" charset="0"/>
              </a:rPr>
              <a:t> </a:t>
            </a:r>
            <a:r>
              <a:rPr lang="en-US" sz="2400" dirty="0" err="1">
                <a:latin typeface="Arial" pitchFamily="34" charset="0"/>
                <a:cs typeface="Arial" pitchFamily="34" charset="0"/>
              </a:rPr>
              <a:t>nội</a:t>
            </a:r>
            <a:r>
              <a:rPr lang="en-US" sz="2400" dirty="0">
                <a:latin typeface="Arial" pitchFamily="34" charset="0"/>
                <a:cs typeface="Arial" pitchFamily="34" charset="0"/>
              </a:rPr>
              <a:t> </a:t>
            </a:r>
            <a:r>
              <a:rPr lang="en-US" sz="2400" dirty="0" err="1">
                <a:latin typeface="Arial" pitchFamily="34" charset="0"/>
                <a:cs typeface="Arial" pitchFamily="34" charset="0"/>
              </a:rPr>
              <a:t>sọ</a:t>
            </a:r>
            <a:r>
              <a:rPr lang="en-US" sz="2400" dirty="0">
                <a:latin typeface="Arial" pitchFamily="34" charset="0"/>
                <a:cs typeface="Arial" pitchFamily="34" charset="0"/>
              </a:rPr>
              <a:t> </a:t>
            </a:r>
            <a:r>
              <a:rPr lang="en-US" sz="2400" dirty="0" err="1">
                <a:latin typeface="Arial" pitchFamily="34" charset="0"/>
                <a:cs typeface="Arial" pitchFamily="34" charset="0"/>
              </a:rPr>
              <a:t>khác</a:t>
            </a:r>
            <a:endParaRPr lang="en-US" sz="2400" dirty="0">
              <a:latin typeface="Arial" pitchFamily="34" charset="0"/>
              <a:cs typeface="Arial" pitchFamily="34" charset="0"/>
            </a:endParaRPr>
          </a:p>
          <a:p>
            <a:pPr lvl="0" algn="just"/>
            <a:r>
              <a:rPr lang="en-US" sz="2400" dirty="0" err="1">
                <a:latin typeface="Arial" pitchFamily="34" charset="0"/>
                <a:cs typeface="Arial" pitchFamily="34" charset="0"/>
              </a:rPr>
              <a:t>Rò</a:t>
            </a:r>
            <a:r>
              <a:rPr lang="en-US" sz="2400" dirty="0">
                <a:latin typeface="Arial" pitchFamily="34" charset="0"/>
                <a:cs typeface="Arial" pitchFamily="34" charset="0"/>
              </a:rPr>
              <a:t> </a:t>
            </a:r>
            <a:r>
              <a:rPr lang="en-US" sz="2400" dirty="0" err="1">
                <a:latin typeface="Arial" pitchFamily="34" charset="0"/>
                <a:cs typeface="Arial" pitchFamily="34" charset="0"/>
              </a:rPr>
              <a:t>ống</a:t>
            </a:r>
            <a:r>
              <a:rPr lang="en-US" sz="2400" dirty="0">
                <a:latin typeface="Arial" pitchFamily="34" charset="0"/>
                <a:cs typeface="Arial" pitchFamily="34" charset="0"/>
              </a:rPr>
              <a:t> </a:t>
            </a:r>
            <a:r>
              <a:rPr lang="en-US" sz="2400" dirty="0" err="1">
                <a:latin typeface="Arial" pitchFamily="34" charset="0"/>
                <a:cs typeface="Arial" pitchFamily="34" charset="0"/>
              </a:rPr>
              <a:t>bán</a:t>
            </a:r>
            <a:r>
              <a:rPr lang="en-US" sz="2400" dirty="0">
                <a:latin typeface="Arial" pitchFamily="34" charset="0"/>
                <a:cs typeface="Arial" pitchFamily="34" charset="0"/>
              </a:rPr>
              <a:t> </a:t>
            </a:r>
            <a:r>
              <a:rPr lang="en-US" sz="2400" dirty="0" err="1">
                <a:latin typeface="Arial" pitchFamily="34" charset="0"/>
                <a:cs typeface="Arial" pitchFamily="34" charset="0"/>
              </a:rPr>
              <a:t>khuyên</a:t>
            </a:r>
            <a:r>
              <a:rPr lang="en-US" sz="2400" dirty="0">
                <a:latin typeface="Arial" pitchFamily="34" charset="0"/>
                <a:cs typeface="Arial" pitchFamily="34" charset="0"/>
              </a:rPr>
              <a:t>, </a:t>
            </a:r>
            <a:r>
              <a:rPr lang="en-US" sz="2400" dirty="0" err="1">
                <a:latin typeface="Arial" pitchFamily="34" charset="0"/>
                <a:cs typeface="Arial" pitchFamily="34" charset="0"/>
              </a:rPr>
              <a:t>ốc</a:t>
            </a:r>
            <a:r>
              <a:rPr lang="en-US" sz="2400" dirty="0">
                <a:latin typeface="Arial" pitchFamily="34" charset="0"/>
                <a:cs typeface="Arial" pitchFamily="34" charset="0"/>
              </a:rPr>
              <a:t> tai: </a:t>
            </a:r>
            <a:r>
              <a:rPr lang="en-US" sz="2400" dirty="0" err="1">
                <a:latin typeface="Arial" pitchFamily="34" charset="0"/>
                <a:cs typeface="Arial" pitchFamily="34" charset="0"/>
              </a:rPr>
              <a:t>điếc</a:t>
            </a:r>
            <a:r>
              <a:rPr lang="en-US" sz="2400" dirty="0">
                <a:latin typeface="Arial" pitchFamily="34" charset="0"/>
                <a:cs typeface="Arial" pitchFamily="34" charset="0"/>
              </a:rPr>
              <a:t> </a:t>
            </a:r>
            <a:r>
              <a:rPr lang="en-US" sz="2400" dirty="0" err="1">
                <a:latin typeface="Arial" pitchFamily="34" charset="0"/>
                <a:cs typeface="Arial" pitchFamily="34" charset="0"/>
              </a:rPr>
              <a:t>tiếp</a:t>
            </a:r>
            <a:r>
              <a:rPr lang="en-US" sz="2400" dirty="0">
                <a:latin typeface="Arial" pitchFamily="34" charset="0"/>
                <a:cs typeface="Arial" pitchFamily="34" charset="0"/>
              </a:rPr>
              <a:t> </a:t>
            </a:r>
            <a:r>
              <a:rPr lang="en-US" sz="2400" dirty="0" err="1">
                <a:latin typeface="Arial" pitchFamily="34" charset="0"/>
                <a:cs typeface="Arial" pitchFamily="34" charset="0"/>
              </a:rPr>
              <a:t>nhận</a:t>
            </a:r>
            <a:r>
              <a:rPr lang="en-US" sz="2400" dirty="0">
                <a:latin typeface="Arial" pitchFamily="34" charset="0"/>
                <a:cs typeface="Arial" pitchFamily="34" charset="0"/>
              </a:rPr>
              <a:t>, </a:t>
            </a:r>
            <a:r>
              <a:rPr lang="en-US" sz="2400" dirty="0" err="1">
                <a:latin typeface="Arial" pitchFamily="34" charset="0"/>
                <a:cs typeface="Arial" pitchFamily="34" charset="0"/>
              </a:rPr>
              <a:t>chóng</a:t>
            </a:r>
            <a:r>
              <a:rPr lang="en-US" sz="2400" dirty="0">
                <a:latin typeface="Arial" pitchFamily="34" charset="0"/>
                <a:cs typeface="Arial" pitchFamily="34" charset="0"/>
              </a:rPr>
              <a:t> </a:t>
            </a:r>
            <a:r>
              <a:rPr lang="en-US" sz="2400" dirty="0" err="1">
                <a:latin typeface="Arial" pitchFamily="34" charset="0"/>
                <a:cs typeface="Arial" pitchFamily="34" charset="0"/>
              </a:rPr>
              <a:t>mặt</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a:t>
            </a:r>
            <a:r>
              <a:rPr lang="en-US" sz="2400" dirty="0" err="1">
                <a:latin typeface="Arial" pitchFamily="34" charset="0"/>
                <a:cs typeface="Arial" pitchFamily="34" charset="0"/>
              </a:rPr>
              <a:t>mủ</a:t>
            </a:r>
            <a:r>
              <a:rPr lang="en-US" sz="2400" dirty="0">
                <a:latin typeface="Arial" pitchFamily="34" charset="0"/>
                <a:cs typeface="Arial" pitchFamily="34" charset="0"/>
              </a:rPr>
              <a:t> </a:t>
            </a:r>
            <a:r>
              <a:rPr lang="en-US" sz="2400" dirty="0" err="1">
                <a:latin typeface="Arial" pitchFamily="34" charset="0"/>
                <a:cs typeface="Arial" pitchFamily="34" charset="0"/>
              </a:rPr>
              <a:t>mê</a:t>
            </a:r>
            <a:r>
              <a:rPr lang="en-US" sz="2400" dirty="0">
                <a:latin typeface="Arial" pitchFamily="34" charset="0"/>
                <a:cs typeface="Arial" pitchFamily="34" charset="0"/>
              </a:rPr>
              <a:t> </a:t>
            </a:r>
            <a:r>
              <a:rPr lang="en-US" sz="2400" dirty="0" err="1">
                <a:latin typeface="Arial" pitchFamily="34" charset="0"/>
                <a:cs typeface="Arial" pitchFamily="34" charset="0"/>
              </a:rPr>
              <a:t>nhĩ</a:t>
            </a:r>
            <a:endParaRPr lang="en-US" sz="2400" dirty="0">
              <a:latin typeface="Arial" pitchFamily="34" charset="0"/>
              <a:cs typeface="Arial" pitchFamily="34" charset="0"/>
            </a:endParaRPr>
          </a:p>
          <a:p>
            <a:pPr lvl="0" algn="just"/>
            <a:r>
              <a:rPr lang="en-US" sz="2400" dirty="0" err="1">
                <a:latin typeface="Arial" pitchFamily="34" charset="0"/>
                <a:cs typeface="Arial" pitchFamily="34" charset="0"/>
              </a:rPr>
              <a:t>Thoát</a:t>
            </a:r>
            <a:r>
              <a:rPr lang="en-US" sz="2400" dirty="0">
                <a:latin typeface="Arial" pitchFamily="34" charset="0"/>
                <a:cs typeface="Arial" pitchFamily="34" charset="0"/>
              </a:rPr>
              <a:t> </a:t>
            </a:r>
            <a:r>
              <a:rPr lang="en-US" sz="2400" dirty="0" err="1">
                <a:latin typeface="Arial" pitchFamily="34" charset="0"/>
                <a:cs typeface="Arial" pitchFamily="34" charset="0"/>
              </a:rPr>
              <a:t>vị</a:t>
            </a:r>
            <a:r>
              <a:rPr lang="en-US" sz="2400" dirty="0">
                <a:latin typeface="Arial" pitchFamily="34" charset="0"/>
                <a:cs typeface="Arial" pitchFamily="34" charset="0"/>
              </a:rPr>
              <a:t> </a:t>
            </a:r>
            <a:r>
              <a:rPr lang="en-US" sz="2400" dirty="0" err="1">
                <a:latin typeface="Arial" pitchFamily="34" charset="0"/>
                <a:cs typeface="Arial" pitchFamily="34" charset="0"/>
              </a:rPr>
              <a:t>não</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rò</a:t>
            </a:r>
            <a:r>
              <a:rPr lang="en-US" sz="2400" dirty="0">
                <a:latin typeface="Arial" pitchFamily="34" charset="0"/>
                <a:cs typeface="Arial" pitchFamily="34" charset="0"/>
              </a:rPr>
              <a:t> </a:t>
            </a:r>
            <a:r>
              <a:rPr lang="en-US" sz="2400" dirty="0" err="1">
                <a:latin typeface="Arial" pitchFamily="34" charset="0"/>
                <a:cs typeface="Arial" pitchFamily="34" charset="0"/>
              </a:rPr>
              <a:t>dịch</a:t>
            </a:r>
            <a:r>
              <a:rPr lang="en-US" sz="2400" dirty="0">
                <a:latin typeface="Arial" pitchFamily="34" charset="0"/>
                <a:cs typeface="Arial" pitchFamily="34" charset="0"/>
              </a:rPr>
              <a:t> </a:t>
            </a:r>
            <a:r>
              <a:rPr lang="en-US" sz="2400" dirty="0" err="1">
                <a:latin typeface="Arial" pitchFamily="34" charset="0"/>
                <a:cs typeface="Arial" pitchFamily="34" charset="0"/>
              </a:rPr>
              <a:t>não</a:t>
            </a:r>
            <a:r>
              <a:rPr lang="en-US" sz="2400" dirty="0">
                <a:latin typeface="Arial" pitchFamily="34" charset="0"/>
                <a:cs typeface="Arial" pitchFamily="34" charset="0"/>
              </a:rPr>
              <a:t> </a:t>
            </a:r>
            <a:r>
              <a:rPr lang="en-US" sz="2400" dirty="0" err="1">
                <a:latin typeface="Arial" pitchFamily="34" charset="0"/>
                <a:cs typeface="Arial" pitchFamily="34" charset="0"/>
              </a:rPr>
              <a:t>tủy</a:t>
            </a:r>
            <a:endParaRPr lang="en-US" sz="2400" dirty="0">
              <a:latin typeface="Arial" pitchFamily="34" charset="0"/>
              <a:cs typeface="Arial" pitchFamily="34" charset="0"/>
            </a:endParaRPr>
          </a:p>
          <a:p>
            <a:pPr lvl="0" algn="just"/>
            <a:r>
              <a:rPr lang="en-US" sz="2400" dirty="0" err="1">
                <a:latin typeface="Arial" pitchFamily="34" charset="0"/>
                <a:cs typeface="Arial" pitchFamily="34" charset="0"/>
              </a:rPr>
              <a:t>Xuất</a:t>
            </a:r>
            <a:r>
              <a:rPr lang="en-US" sz="2400" dirty="0">
                <a:latin typeface="Arial" pitchFamily="34" charset="0"/>
                <a:cs typeface="Arial" pitchFamily="34" charset="0"/>
              </a:rPr>
              <a:t> </a:t>
            </a:r>
            <a:r>
              <a:rPr lang="en-US" sz="2400" dirty="0" err="1">
                <a:latin typeface="Arial" pitchFamily="34" charset="0"/>
                <a:cs typeface="Arial" pitchFamily="34" charset="0"/>
              </a:rPr>
              <a:t>ngoại</a:t>
            </a:r>
            <a:endParaRPr lang="en-US" sz="24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pPr lvl="0"/>
            <a:r>
              <a:rPr lang="en-US" sz="4000" dirty="0" err="1">
                <a:latin typeface="Arial" pitchFamily="34" charset="0"/>
                <a:cs typeface="Arial" pitchFamily="34" charset="0"/>
              </a:rPr>
              <a:t>Tiến</a:t>
            </a:r>
            <a:r>
              <a:rPr lang="en-US" sz="4000" dirty="0">
                <a:latin typeface="Arial" pitchFamily="34" charset="0"/>
                <a:cs typeface="Arial" pitchFamily="34" charset="0"/>
              </a:rPr>
              <a:t> </a:t>
            </a:r>
            <a:r>
              <a:rPr lang="en-US" sz="4000" dirty="0" err="1">
                <a:latin typeface="Arial" pitchFamily="34" charset="0"/>
                <a:cs typeface="Arial" pitchFamily="34" charset="0"/>
              </a:rPr>
              <a:t>triển</a:t>
            </a:r>
            <a:r>
              <a:rPr lang="en-US" sz="4000" dirty="0">
                <a:latin typeface="Arial" pitchFamily="34" charset="0"/>
                <a:cs typeface="Arial" pitchFamily="34" charset="0"/>
              </a:rPr>
              <a:t> </a:t>
            </a:r>
            <a:r>
              <a:rPr lang="en-US" sz="4000" dirty="0" err="1">
                <a:latin typeface="Arial" pitchFamily="34" charset="0"/>
                <a:cs typeface="Arial" pitchFamily="34" charset="0"/>
              </a:rPr>
              <a:t>của</a:t>
            </a:r>
            <a:r>
              <a:rPr lang="en-US" sz="4000" dirty="0">
                <a:latin typeface="Arial" pitchFamily="34" charset="0"/>
                <a:cs typeface="Arial" pitchFamily="34" charset="0"/>
              </a:rPr>
              <a:t> </a:t>
            </a:r>
            <a:r>
              <a:rPr lang="en-US" sz="4000" dirty="0" err="1">
                <a:latin typeface="Arial" pitchFamily="34" charset="0"/>
                <a:cs typeface="Arial" pitchFamily="34" charset="0"/>
              </a:rPr>
              <a:t>cholesteatoma</a:t>
            </a:r>
            <a:r>
              <a:rPr lang="en-US" dirty="0"/>
              <a:t/>
            </a:r>
            <a:br>
              <a:rPr lang="en-US" dirty="0"/>
            </a:br>
            <a:endParaRPr lang="en-US" dirty="0"/>
          </a:p>
        </p:txBody>
      </p:sp>
    </p:spTree>
    <p:extLst>
      <p:ext uri="{BB962C8B-B14F-4D97-AF65-F5344CB8AC3E}">
        <p14:creationId xmlns:p14="http://schemas.microsoft.com/office/powerpoint/2010/main" val="30391204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2400" b="1" dirty="0" err="1">
                <a:latin typeface="Arial" pitchFamily="34" charset="0"/>
                <a:cs typeface="Arial" pitchFamily="34" charset="0"/>
              </a:rPr>
              <a:t>Khi</a:t>
            </a:r>
            <a:r>
              <a:rPr lang="en-US" sz="2400" b="1" dirty="0">
                <a:latin typeface="Arial" pitchFamily="34" charset="0"/>
                <a:cs typeface="Arial" pitchFamily="34" charset="0"/>
              </a:rPr>
              <a:t> </a:t>
            </a:r>
            <a:r>
              <a:rPr lang="en-US" sz="2400" b="1" dirty="0" err="1">
                <a:latin typeface="Arial" pitchFamily="34" charset="0"/>
                <a:cs typeface="Arial" pitchFamily="34" charset="0"/>
              </a:rPr>
              <a:t>có</a:t>
            </a:r>
            <a:r>
              <a:rPr lang="en-US" sz="2400" b="1" dirty="0">
                <a:latin typeface="Arial" pitchFamily="34" charset="0"/>
                <a:cs typeface="Arial" pitchFamily="34" charset="0"/>
              </a:rPr>
              <a:t> </a:t>
            </a:r>
            <a:r>
              <a:rPr lang="en-US" sz="2400" b="1" dirty="0" err="1">
                <a:latin typeface="Arial" pitchFamily="34" charset="0"/>
                <a:cs typeface="Arial" pitchFamily="34" charset="0"/>
              </a:rPr>
              <a:t>biến</a:t>
            </a:r>
            <a:r>
              <a:rPr lang="en-US" sz="2400" b="1" dirty="0">
                <a:latin typeface="Arial" pitchFamily="34" charset="0"/>
                <a:cs typeface="Arial" pitchFamily="34" charset="0"/>
              </a:rPr>
              <a:t> </a:t>
            </a:r>
            <a:r>
              <a:rPr lang="en-US" sz="2400" b="1" dirty="0" err="1">
                <a:latin typeface="Arial" pitchFamily="34" charset="0"/>
                <a:cs typeface="Arial" pitchFamily="34" charset="0"/>
              </a:rPr>
              <a:t>chứng</a:t>
            </a:r>
            <a:r>
              <a:rPr lang="en-US" sz="2400" b="1" dirty="0">
                <a:latin typeface="Arial" pitchFamily="34" charset="0"/>
                <a:cs typeface="Arial" pitchFamily="34" charset="0"/>
              </a:rPr>
              <a:t> </a:t>
            </a:r>
            <a:r>
              <a:rPr lang="en-US" sz="2400" b="1" dirty="0" err="1">
                <a:latin typeface="Arial" pitchFamily="34" charset="0"/>
                <a:cs typeface="Arial" pitchFamily="34" charset="0"/>
              </a:rPr>
              <a:t>cấp</a:t>
            </a:r>
            <a:r>
              <a:rPr lang="en-US" sz="2400" b="1" dirty="0">
                <a:latin typeface="Arial" pitchFamily="34" charset="0"/>
                <a:cs typeface="Arial" pitchFamily="34" charset="0"/>
              </a:rPr>
              <a:t> </a:t>
            </a:r>
            <a:r>
              <a:rPr lang="en-US" sz="2400" b="1" dirty="0" err="1">
                <a:latin typeface="Arial" pitchFamily="34" charset="0"/>
                <a:cs typeface="Arial" pitchFamily="34" charset="0"/>
              </a:rPr>
              <a:t>cứu</a:t>
            </a:r>
            <a:r>
              <a:rPr lang="en-US" sz="2400" b="1" dirty="0">
                <a:latin typeface="Arial" pitchFamily="34" charset="0"/>
                <a:cs typeface="Arial" pitchFamily="34" charset="0"/>
              </a:rPr>
              <a:t>:</a:t>
            </a:r>
          </a:p>
          <a:p>
            <a:pPr marL="109728" indent="0" algn="just">
              <a:buNone/>
            </a:pPr>
            <a:r>
              <a:rPr lang="en-US" sz="2400" dirty="0">
                <a:latin typeface="Arial" pitchFamily="34" charset="0"/>
                <a:cs typeface="Arial" pitchFamily="34" charset="0"/>
              </a:rPr>
              <a:t>-</a:t>
            </a:r>
            <a:r>
              <a:rPr lang="en-US" sz="2400" dirty="0" err="1">
                <a:latin typeface="Arial" pitchFamily="34" charset="0"/>
                <a:cs typeface="Arial" pitchFamily="34" charset="0"/>
              </a:rPr>
              <a:t>Hồi</a:t>
            </a:r>
            <a:r>
              <a:rPr lang="en-US" sz="2400" dirty="0">
                <a:latin typeface="Arial" pitchFamily="34" charset="0"/>
                <a:cs typeface="Arial" pitchFamily="34" charset="0"/>
              </a:rPr>
              <a:t> </a:t>
            </a:r>
            <a:r>
              <a:rPr lang="en-US" sz="2400" dirty="0" err="1">
                <a:latin typeface="Arial" pitchFamily="34" charset="0"/>
                <a:cs typeface="Arial" pitchFamily="34" charset="0"/>
              </a:rPr>
              <a:t>sức</a:t>
            </a:r>
            <a:r>
              <a:rPr lang="en-US" sz="2400" dirty="0">
                <a:latin typeface="Arial" pitchFamily="34" charset="0"/>
                <a:cs typeface="Arial" pitchFamily="34" charset="0"/>
              </a:rPr>
              <a:t> </a:t>
            </a:r>
            <a:r>
              <a:rPr lang="en-US" sz="2400" dirty="0" err="1">
                <a:latin typeface="Arial" pitchFamily="34" charset="0"/>
                <a:cs typeface="Arial" pitchFamily="34" charset="0"/>
              </a:rPr>
              <a:t>tích</a:t>
            </a:r>
            <a:r>
              <a:rPr lang="en-US" sz="2400" dirty="0">
                <a:latin typeface="Arial" pitchFamily="34" charset="0"/>
                <a:cs typeface="Arial" pitchFamily="34" charset="0"/>
              </a:rPr>
              <a:t> </a:t>
            </a:r>
            <a:r>
              <a:rPr lang="en-US" sz="2400" dirty="0" err="1">
                <a:latin typeface="Arial" pitchFamily="34" charset="0"/>
                <a:cs typeface="Arial" pitchFamily="34" charset="0"/>
              </a:rPr>
              <a:t>cực</a:t>
            </a:r>
            <a:r>
              <a:rPr lang="en-US" sz="2400" dirty="0">
                <a:latin typeface="Arial" pitchFamily="34" charset="0"/>
                <a:cs typeface="Arial" pitchFamily="34" charset="0"/>
              </a:rPr>
              <a:t>: </a:t>
            </a:r>
          </a:p>
          <a:p>
            <a:pPr marL="109728" indent="0" algn="just">
              <a:buNone/>
            </a:pPr>
            <a:r>
              <a:rPr lang="en-US" sz="2400" dirty="0">
                <a:latin typeface="Arial" pitchFamily="34" charset="0"/>
                <a:cs typeface="Arial" pitchFamily="34" charset="0"/>
              </a:rPr>
              <a:t>+</a:t>
            </a:r>
            <a:r>
              <a:rPr lang="en-US" sz="2400" dirty="0" err="1">
                <a:latin typeface="Arial" pitchFamily="34" charset="0"/>
                <a:cs typeface="Arial" pitchFamily="34" charset="0"/>
              </a:rPr>
              <a:t>đặt</a:t>
            </a:r>
            <a:r>
              <a:rPr lang="en-US" sz="2400" dirty="0">
                <a:latin typeface="Arial" pitchFamily="34" charset="0"/>
                <a:cs typeface="Arial" pitchFamily="34" charset="0"/>
              </a:rPr>
              <a:t> 1 hay </a:t>
            </a:r>
            <a:r>
              <a:rPr lang="en-US" sz="2400" dirty="0" err="1">
                <a:latin typeface="Arial" pitchFamily="34" charset="0"/>
                <a:cs typeface="Arial" pitchFamily="34" charset="0"/>
              </a:rPr>
              <a:t>nhiều</a:t>
            </a:r>
            <a:r>
              <a:rPr lang="en-US" sz="2400" dirty="0">
                <a:latin typeface="Arial" pitchFamily="34" charset="0"/>
                <a:cs typeface="Arial" pitchFamily="34" charset="0"/>
              </a:rPr>
              <a:t> </a:t>
            </a:r>
            <a:r>
              <a:rPr lang="en-US" sz="2400" dirty="0" err="1">
                <a:latin typeface="Arial" pitchFamily="34" charset="0"/>
                <a:cs typeface="Arial" pitchFamily="34" charset="0"/>
              </a:rPr>
              <a:t>đường</a:t>
            </a:r>
            <a:r>
              <a:rPr lang="en-US" sz="2400" dirty="0">
                <a:latin typeface="Arial" pitchFamily="34" charset="0"/>
                <a:cs typeface="Arial" pitchFamily="34" charset="0"/>
              </a:rPr>
              <a:t> </a:t>
            </a:r>
            <a:r>
              <a:rPr lang="en-US" sz="2400" dirty="0" err="1">
                <a:latin typeface="Arial" pitchFamily="34" charset="0"/>
                <a:cs typeface="Arial" pitchFamily="34" charset="0"/>
              </a:rPr>
              <a:t>truyền</a:t>
            </a:r>
            <a:r>
              <a:rPr lang="en-US" sz="2400" dirty="0">
                <a:latin typeface="Arial" pitchFamily="34" charset="0"/>
                <a:cs typeface="Arial" pitchFamily="34" charset="0"/>
              </a:rPr>
              <a:t>, </a:t>
            </a:r>
            <a:r>
              <a:rPr lang="en-US" sz="2400" dirty="0" err="1">
                <a:latin typeface="Arial" pitchFamily="34" charset="0"/>
                <a:cs typeface="Arial" pitchFamily="34" charset="0"/>
              </a:rPr>
              <a:t>thở</a:t>
            </a:r>
            <a:r>
              <a:rPr lang="en-US" sz="2400" dirty="0">
                <a:latin typeface="Arial" pitchFamily="34" charset="0"/>
                <a:cs typeface="Arial" pitchFamily="34" charset="0"/>
              </a:rPr>
              <a:t> oxy, </a:t>
            </a:r>
            <a:r>
              <a:rPr lang="en-US" sz="2400" dirty="0" err="1">
                <a:latin typeface="Arial" pitchFamily="34" charset="0"/>
                <a:cs typeface="Arial" pitchFamily="34" charset="0"/>
              </a:rPr>
              <a:t>tư</a:t>
            </a:r>
            <a:r>
              <a:rPr lang="en-US" sz="2400" dirty="0">
                <a:latin typeface="Arial" pitchFamily="34" charset="0"/>
                <a:cs typeface="Arial" pitchFamily="34" charset="0"/>
              </a:rPr>
              <a:t> </a:t>
            </a:r>
            <a:r>
              <a:rPr lang="en-US" sz="2400" dirty="0" err="1">
                <a:latin typeface="Arial" pitchFamily="34" charset="0"/>
                <a:cs typeface="Arial" pitchFamily="34" charset="0"/>
              </a:rPr>
              <a:t>thế</a:t>
            </a:r>
            <a:r>
              <a:rPr lang="en-US" sz="2400" dirty="0">
                <a:latin typeface="Arial" pitchFamily="34" charset="0"/>
                <a:cs typeface="Arial" pitchFamily="34" charset="0"/>
              </a:rPr>
              <a:t> fowler, </a:t>
            </a:r>
            <a:r>
              <a:rPr lang="en-US" sz="2400" dirty="0" err="1">
                <a:latin typeface="Arial" pitchFamily="34" charset="0"/>
                <a:cs typeface="Arial" pitchFamily="34" charset="0"/>
              </a:rPr>
              <a:t>chống</a:t>
            </a:r>
            <a:r>
              <a:rPr lang="en-US" sz="2400" dirty="0">
                <a:latin typeface="Arial" pitchFamily="34" charset="0"/>
                <a:cs typeface="Arial" pitchFamily="34" charset="0"/>
              </a:rPr>
              <a:t> </a:t>
            </a:r>
            <a:r>
              <a:rPr lang="en-US" sz="2400" dirty="0" err="1">
                <a:latin typeface="Arial" pitchFamily="34" charset="0"/>
                <a:cs typeface="Arial" pitchFamily="34" charset="0"/>
              </a:rPr>
              <a:t>phù</a:t>
            </a:r>
            <a:r>
              <a:rPr lang="en-US" sz="2400" dirty="0">
                <a:latin typeface="Arial" pitchFamily="34" charset="0"/>
                <a:cs typeface="Arial" pitchFamily="34" charset="0"/>
              </a:rPr>
              <a:t> </a:t>
            </a:r>
            <a:r>
              <a:rPr lang="en-US" sz="2400" dirty="0" err="1">
                <a:latin typeface="Arial" pitchFamily="34" charset="0"/>
                <a:cs typeface="Arial" pitchFamily="34" charset="0"/>
              </a:rPr>
              <a:t>não</a:t>
            </a:r>
            <a:endParaRPr lang="en-US" sz="2400" dirty="0">
              <a:latin typeface="Arial" pitchFamily="34" charset="0"/>
              <a:cs typeface="Arial" pitchFamily="34" charset="0"/>
            </a:endParaRPr>
          </a:p>
          <a:p>
            <a:pPr marL="109728" indent="0" algn="just">
              <a:buNone/>
            </a:pPr>
            <a:r>
              <a:rPr lang="en-US" sz="2400" dirty="0">
                <a:latin typeface="Arial" pitchFamily="34" charset="0"/>
                <a:cs typeface="Arial" pitchFamily="34" charset="0"/>
              </a:rPr>
              <a:t>+</a:t>
            </a:r>
            <a:r>
              <a:rPr lang="en-US" sz="2400" dirty="0" err="1">
                <a:latin typeface="Arial" pitchFamily="34" charset="0"/>
                <a:cs typeface="Arial" pitchFamily="34" charset="0"/>
              </a:rPr>
              <a:t>Kháng</a:t>
            </a:r>
            <a:r>
              <a:rPr lang="en-US" sz="2400" dirty="0">
                <a:latin typeface="Arial" pitchFamily="34" charset="0"/>
                <a:cs typeface="Arial" pitchFamily="34" charset="0"/>
              </a:rPr>
              <a:t> </a:t>
            </a:r>
            <a:r>
              <a:rPr lang="en-US" sz="2400" dirty="0" err="1">
                <a:latin typeface="Arial" pitchFamily="34" charset="0"/>
                <a:cs typeface="Arial" pitchFamily="34" charset="0"/>
              </a:rPr>
              <a:t>sinh</a:t>
            </a:r>
            <a:r>
              <a:rPr lang="en-US" sz="2400" dirty="0">
                <a:latin typeface="Arial" pitchFamily="34" charset="0"/>
                <a:cs typeface="Arial" pitchFamily="34" charset="0"/>
              </a:rPr>
              <a:t> </a:t>
            </a:r>
            <a:r>
              <a:rPr lang="en-US" sz="2400" dirty="0" err="1">
                <a:latin typeface="Arial" pitchFamily="34" charset="0"/>
                <a:cs typeface="Arial" pitchFamily="34" charset="0"/>
              </a:rPr>
              <a:t>phổ</a:t>
            </a:r>
            <a:r>
              <a:rPr lang="en-US" sz="2400" dirty="0">
                <a:latin typeface="Arial" pitchFamily="34" charset="0"/>
                <a:cs typeface="Arial" pitchFamily="34" charset="0"/>
              </a:rPr>
              <a:t> </a:t>
            </a:r>
            <a:r>
              <a:rPr lang="en-US" sz="2400" dirty="0" err="1">
                <a:latin typeface="Arial" pitchFamily="34" charset="0"/>
                <a:cs typeface="Arial" pitchFamily="34" charset="0"/>
              </a:rPr>
              <a:t>rộng</a:t>
            </a:r>
            <a:r>
              <a:rPr lang="en-US" sz="2400" dirty="0">
                <a:latin typeface="Arial" pitchFamily="34" charset="0"/>
                <a:cs typeface="Arial" pitchFamily="34" charset="0"/>
              </a:rPr>
              <a:t> </a:t>
            </a:r>
            <a:r>
              <a:rPr lang="en-US" sz="2400" dirty="0" err="1">
                <a:latin typeface="Arial" pitchFamily="34" charset="0"/>
                <a:cs typeface="Arial" pitchFamily="34" charset="0"/>
              </a:rPr>
              <a:t>thấm</a:t>
            </a:r>
            <a:r>
              <a:rPr lang="en-US" sz="2400" dirty="0">
                <a:latin typeface="Arial" pitchFamily="34" charset="0"/>
                <a:cs typeface="Arial" pitchFamily="34" charset="0"/>
              </a:rPr>
              <a:t> </a:t>
            </a:r>
            <a:r>
              <a:rPr lang="en-US" sz="2400" dirty="0" err="1">
                <a:latin typeface="Arial" pitchFamily="34" charset="0"/>
                <a:cs typeface="Arial" pitchFamily="34" charset="0"/>
              </a:rPr>
              <a:t>tốt</a:t>
            </a:r>
            <a:r>
              <a:rPr lang="en-US" sz="2400" dirty="0">
                <a:latin typeface="Arial" pitchFamily="34" charset="0"/>
                <a:cs typeface="Arial" pitchFamily="34" charset="0"/>
              </a:rPr>
              <a:t> </a:t>
            </a:r>
            <a:r>
              <a:rPr lang="en-US" sz="2400" dirty="0" err="1">
                <a:latin typeface="Arial" pitchFamily="34" charset="0"/>
                <a:cs typeface="Arial" pitchFamily="34" charset="0"/>
              </a:rPr>
              <a:t>vào</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não</a:t>
            </a:r>
            <a:r>
              <a:rPr lang="en-US" sz="2400" dirty="0">
                <a:latin typeface="Arial" pitchFamily="34" charset="0"/>
                <a:cs typeface="Arial" pitchFamily="34" charset="0"/>
              </a:rPr>
              <a:t>, </a:t>
            </a:r>
            <a:r>
              <a:rPr lang="en-US" sz="2400" dirty="0" err="1">
                <a:latin typeface="Arial" pitchFamily="34" charset="0"/>
                <a:cs typeface="Arial" pitchFamily="34" charset="0"/>
              </a:rPr>
              <a:t>phối</a:t>
            </a:r>
            <a:r>
              <a:rPr lang="en-US" sz="2400" dirty="0">
                <a:latin typeface="Arial" pitchFamily="34" charset="0"/>
                <a:cs typeface="Arial" pitchFamily="34" charset="0"/>
              </a:rPr>
              <a:t> </a:t>
            </a:r>
            <a:r>
              <a:rPr lang="en-US" sz="2400" dirty="0" err="1">
                <a:latin typeface="Arial" pitchFamily="34" charset="0"/>
                <a:cs typeface="Arial" pitchFamily="34" charset="0"/>
              </a:rPr>
              <a:t>hợp</a:t>
            </a:r>
            <a:r>
              <a:rPr lang="en-US" sz="2400" dirty="0">
                <a:latin typeface="Arial" pitchFamily="34" charset="0"/>
                <a:cs typeface="Arial" pitchFamily="34" charset="0"/>
              </a:rPr>
              <a:t> </a:t>
            </a:r>
            <a:r>
              <a:rPr lang="en-US" sz="2400" dirty="0" err="1">
                <a:latin typeface="Arial" pitchFamily="34" charset="0"/>
                <a:cs typeface="Arial" pitchFamily="34" charset="0"/>
              </a:rPr>
              <a:t>kháng</a:t>
            </a:r>
            <a:r>
              <a:rPr lang="en-US" sz="2400" dirty="0">
                <a:latin typeface="Arial" pitchFamily="34" charset="0"/>
                <a:cs typeface="Arial" pitchFamily="34" charset="0"/>
              </a:rPr>
              <a:t> </a:t>
            </a:r>
            <a:r>
              <a:rPr lang="en-US" sz="2400" dirty="0" err="1">
                <a:latin typeface="Arial" pitchFamily="34" charset="0"/>
                <a:cs typeface="Arial" pitchFamily="34" charset="0"/>
              </a:rPr>
              <a:t>sinh</a:t>
            </a:r>
            <a:endParaRPr lang="en-US" sz="24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err="1" smtClean="0">
                <a:latin typeface="Arial" pitchFamily="34" charset="0"/>
                <a:cs typeface="Arial" pitchFamily="34" charset="0"/>
              </a:rPr>
              <a:t>Điều</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trị</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31000557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dirty="0" err="1">
                <a:latin typeface="Arial" pitchFamily="34" charset="0"/>
                <a:cs typeface="Arial" pitchFamily="34" charset="0"/>
              </a:rPr>
              <a:t>Ngoại</a:t>
            </a:r>
            <a:r>
              <a:rPr lang="en-US" sz="2400" b="1" dirty="0">
                <a:latin typeface="Arial" pitchFamily="34" charset="0"/>
                <a:cs typeface="Arial" pitchFamily="34" charset="0"/>
              </a:rPr>
              <a:t> </a:t>
            </a:r>
            <a:r>
              <a:rPr lang="en-US" sz="2400" b="1" dirty="0" err="1">
                <a:latin typeface="Arial" pitchFamily="34" charset="0"/>
                <a:cs typeface="Arial" pitchFamily="34" charset="0"/>
              </a:rPr>
              <a:t>khoa</a:t>
            </a:r>
            <a:endParaRPr lang="en-US" sz="2400" b="1" dirty="0">
              <a:latin typeface="Arial" pitchFamily="34" charset="0"/>
              <a:cs typeface="Arial" pitchFamily="34" charset="0"/>
            </a:endParaRPr>
          </a:p>
          <a:p>
            <a:pPr marL="109728" indent="0">
              <a:buNone/>
            </a:pPr>
            <a:r>
              <a:rPr lang="en-US" sz="2400" b="1" dirty="0" err="1" smtClean="0">
                <a:latin typeface="Arial" pitchFamily="34" charset="0"/>
                <a:cs typeface="Arial" pitchFamily="34" charset="0"/>
              </a:rPr>
              <a:t>Nguyên</a:t>
            </a:r>
            <a:r>
              <a:rPr lang="en-US" sz="2400" b="1" dirty="0" smtClean="0">
                <a:latin typeface="Arial" pitchFamily="34" charset="0"/>
                <a:cs typeface="Arial" pitchFamily="34" charset="0"/>
              </a:rPr>
              <a:t> </a:t>
            </a:r>
            <a:r>
              <a:rPr lang="en-US" sz="2400" b="1" dirty="0" err="1">
                <a:latin typeface="Arial" pitchFamily="34" charset="0"/>
                <a:cs typeface="Arial" pitchFamily="34" charset="0"/>
              </a:rPr>
              <a:t>tắc</a:t>
            </a:r>
            <a:r>
              <a:rPr lang="en-US" sz="2400" b="1" dirty="0">
                <a:latin typeface="Arial" pitchFamily="34" charset="0"/>
                <a:cs typeface="Arial" pitchFamily="34" charset="0"/>
              </a:rPr>
              <a:t> </a:t>
            </a:r>
            <a:r>
              <a:rPr lang="en-US" sz="2400" b="1" dirty="0" err="1">
                <a:latin typeface="Arial" pitchFamily="34" charset="0"/>
                <a:cs typeface="Arial" pitchFamily="34" charset="0"/>
              </a:rPr>
              <a:t>chung</a:t>
            </a:r>
            <a:endParaRPr lang="en-US" sz="2400" b="1" dirty="0">
              <a:latin typeface="Arial" pitchFamily="34" charset="0"/>
              <a:cs typeface="Arial" pitchFamily="34" charset="0"/>
            </a:endParaRPr>
          </a:p>
          <a:p>
            <a:pPr marL="109728" indent="0">
              <a:buNone/>
            </a:pPr>
            <a:r>
              <a:rPr lang="en-US" sz="2400" dirty="0">
                <a:latin typeface="Arial" pitchFamily="34" charset="0"/>
                <a:cs typeface="Arial" pitchFamily="34" charset="0"/>
              </a:rPr>
              <a:t>-</a:t>
            </a:r>
            <a:r>
              <a:rPr lang="en-US" sz="2400" dirty="0" err="1">
                <a:latin typeface="Arial" pitchFamily="34" charset="0"/>
                <a:cs typeface="Arial" pitchFamily="34" charset="0"/>
              </a:rPr>
              <a:t>Chỉ</a:t>
            </a:r>
            <a:r>
              <a:rPr lang="en-US" sz="2400" dirty="0">
                <a:latin typeface="Arial" pitchFamily="34" charset="0"/>
                <a:cs typeface="Arial" pitchFamily="34" charset="0"/>
              </a:rPr>
              <a:t> </a:t>
            </a:r>
            <a:r>
              <a:rPr lang="en-US" sz="2400" dirty="0" err="1">
                <a:latin typeface="Arial" pitchFamily="34" charset="0"/>
                <a:cs typeface="Arial" pitchFamily="34" charset="0"/>
              </a:rPr>
              <a:t>định</a:t>
            </a:r>
            <a:r>
              <a:rPr lang="en-US" sz="2400" dirty="0">
                <a:latin typeface="Arial" pitchFamily="34" charset="0"/>
                <a:cs typeface="Arial" pitchFamily="34" charset="0"/>
              </a:rPr>
              <a:t> </a:t>
            </a:r>
            <a:r>
              <a:rPr lang="en-US" sz="2400" dirty="0" err="1">
                <a:latin typeface="Arial" pitchFamily="34" charset="0"/>
                <a:cs typeface="Arial" pitchFamily="34" charset="0"/>
              </a:rPr>
              <a:t>phẫu</a:t>
            </a:r>
            <a:r>
              <a:rPr lang="en-US" sz="2400" dirty="0">
                <a:latin typeface="Arial" pitchFamily="34" charset="0"/>
                <a:cs typeface="Arial" pitchFamily="34" charset="0"/>
              </a:rPr>
              <a:t> </a:t>
            </a:r>
            <a:r>
              <a:rPr lang="en-US" sz="2400" dirty="0" err="1">
                <a:latin typeface="Arial" pitchFamily="34" charset="0"/>
                <a:cs typeface="Arial" pitchFamily="34" charset="0"/>
              </a:rPr>
              <a:t>thuật</a:t>
            </a:r>
            <a:r>
              <a:rPr lang="en-US" sz="2400" dirty="0">
                <a:latin typeface="Arial" pitchFamily="34" charset="0"/>
                <a:cs typeface="Arial" pitchFamily="34" charset="0"/>
              </a:rPr>
              <a:t> </a:t>
            </a:r>
            <a:r>
              <a:rPr lang="en-US" sz="2400" dirty="0" err="1">
                <a:latin typeface="Arial" pitchFamily="34" charset="0"/>
                <a:cs typeface="Arial" pitchFamily="34" charset="0"/>
              </a:rPr>
              <a:t>là</a:t>
            </a:r>
            <a:r>
              <a:rPr lang="en-US" sz="2400" dirty="0">
                <a:latin typeface="Arial" pitchFamily="34" charset="0"/>
                <a:cs typeface="Arial" pitchFamily="34" charset="0"/>
              </a:rPr>
              <a:t> </a:t>
            </a:r>
            <a:r>
              <a:rPr lang="en-US" sz="2400" dirty="0" err="1">
                <a:latin typeface="Arial" pitchFamily="34" charset="0"/>
                <a:cs typeface="Arial" pitchFamily="34" charset="0"/>
              </a:rPr>
              <a:t>bắt</a:t>
            </a:r>
            <a:r>
              <a:rPr lang="en-US" sz="2400" dirty="0">
                <a:latin typeface="Arial" pitchFamily="34" charset="0"/>
                <a:cs typeface="Arial" pitchFamily="34" charset="0"/>
              </a:rPr>
              <a:t> </a:t>
            </a:r>
            <a:r>
              <a:rPr lang="en-US" sz="2400" dirty="0" err="1">
                <a:latin typeface="Arial" pitchFamily="34" charset="0"/>
                <a:cs typeface="Arial" pitchFamily="34" charset="0"/>
              </a:rPr>
              <a:t>buộc</a:t>
            </a:r>
            <a:endParaRPr lang="en-US" sz="2400" dirty="0">
              <a:latin typeface="Arial" pitchFamily="34" charset="0"/>
              <a:cs typeface="Arial" pitchFamily="34" charset="0"/>
            </a:endParaRPr>
          </a:p>
          <a:p>
            <a:pPr marL="109728" indent="0">
              <a:buNone/>
            </a:pPr>
            <a:r>
              <a:rPr lang="en-US" sz="2400" dirty="0">
                <a:latin typeface="Arial" pitchFamily="34" charset="0"/>
                <a:cs typeface="Arial" pitchFamily="34" charset="0"/>
              </a:rPr>
              <a:t>-</a:t>
            </a:r>
            <a:r>
              <a:rPr lang="en-US" sz="2400" dirty="0" err="1">
                <a:latin typeface="Arial" pitchFamily="34" charset="0"/>
                <a:cs typeface="Arial" pitchFamily="34" charset="0"/>
              </a:rPr>
              <a:t>Mục</a:t>
            </a:r>
            <a:r>
              <a:rPr lang="en-US" sz="2400" dirty="0">
                <a:latin typeface="Arial" pitchFamily="34" charset="0"/>
                <a:cs typeface="Arial" pitchFamily="34" charset="0"/>
              </a:rPr>
              <a:t> </a:t>
            </a:r>
            <a:r>
              <a:rPr lang="en-US" sz="2400" dirty="0" err="1">
                <a:latin typeface="Arial" pitchFamily="34" charset="0"/>
                <a:cs typeface="Arial" pitchFamily="34" charset="0"/>
              </a:rPr>
              <a:t>tiêu</a:t>
            </a:r>
            <a:r>
              <a:rPr lang="en-US" sz="2400" dirty="0">
                <a:latin typeface="Arial" pitchFamily="34" charset="0"/>
                <a:cs typeface="Arial" pitchFamily="34" charset="0"/>
              </a:rPr>
              <a:t> </a:t>
            </a:r>
            <a:r>
              <a:rPr lang="en-US" sz="2400" dirty="0" err="1">
                <a:latin typeface="Arial" pitchFamily="34" charset="0"/>
                <a:cs typeface="Arial" pitchFamily="34" charset="0"/>
              </a:rPr>
              <a:t>chung</a:t>
            </a:r>
            <a:r>
              <a:rPr lang="en-US" sz="2400" dirty="0">
                <a:latin typeface="Arial" pitchFamily="34" charset="0"/>
                <a:cs typeface="Arial" pitchFamily="34" charset="0"/>
              </a:rPr>
              <a:t>: </a:t>
            </a:r>
            <a:r>
              <a:rPr lang="en-US" sz="2400" dirty="0" err="1">
                <a:latin typeface="Arial" pitchFamily="34" charset="0"/>
                <a:cs typeface="Arial" pitchFamily="34" charset="0"/>
              </a:rPr>
              <a:t>Trước</a:t>
            </a:r>
            <a:r>
              <a:rPr lang="en-US" sz="2400" dirty="0">
                <a:latin typeface="Arial" pitchFamily="34" charset="0"/>
                <a:cs typeface="Arial" pitchFamily="34" charset="0"/>
              </a:rPr>
              <a:t> </a:t>
            </a:r>
            <a:r>
              <a:rPr lang="en-US" sz="2400" dirty="0" err="1">
                <a:latin typeface="Arial" pitchFamily="34" charset="0"/>
                <a:cs typeface="Arial" pitchFamily="34" charset="0"/>
              </a:rPr>
              <a:t>hết</a:t>
            </a:r>
            <a:r>
              <a:rPr lang="en-US" sz="2400" dirty="0">
                <a:latin typeface="Arial" pitchFamily="34" charset="0"/>
                <a:cs typeface="Arial" pitchFamily="34" charset="0"/>
              </a:rPr>
              <a:t> </a:t>
            </a:r>
            <a:r>
              <a:rPr lang="en-US" sz="2400" dirty="0" err="1">
                <a:latin typeface="Arial" pitchFamily="34" charset="0"/>
                <a:cs typeface="Arial" pitchFamily="34" charset="0"/>
              </a:rPr>
              <a:t>là</a:t>
            </a:r>
            <a:r>
              <a:rPr lang="en-US" sz="2400" dirty="0">
                <a:latin typeface="Arial" pitchFamily="34" charset="0"/>
                <a:cs typeface="Arial" pitchFamily="34" charset="0"/>
              </a:rPr>
              <a:t> </a:t>
            </a:r>
            <a:r>
              <a:rPr lang="en-US" sz="2400" dirty="0" err="1">
                <a:latin typeface="Arial" pitchFamily="34" charset="0"/>
                <a:cs typeface="Arial" pitchFamily="34" charset="0"/>
              </a:rPr>
              <a:t>loại</a:t>
            </a:r>
            <a:r>
              <a:rPr lang="en-US" sz="2400" dirty="0">
                <a:latin typeface="Arial" pitchFamily="34" charset="0"/>
                <a:cs typeface="Arial" pitchFamily="34" charset="0"/>
              </a:rPr>
              <a:t> </a:t>
            </a:r>
            <a:r>
              <a:rPr lang="en-US" sz="2400" dirty="0" err="1">
                <a:latin typeface="Arial" pitchFamily="34" charset="0"/>
                <a:cs typeface="Arial" pitchFamily="34" charset="0"/>
              </a:rPr>
              <a:t>bỏ</a:t>
            </a:r>
            <a:r>
              <a:rPr lang="en-US" sz="2400" dirty="0">
                <a:latin typeface="Arial" pitchFamily="34" charset="0"/>
                <a:cs typeface="Arial" pitchFamily="34" charset="0"/>
              </a:rPr>
              <a:t>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tích</a:t>
            </a:r>
            <a:r>
              <a:rPr lang="en-US" sz="2400" dirty="0">
                <a:latin typeface="Arial" pitchFamily="34" charset="0"/>
                <a:cs typeface="Arial" pitchFamily="34" charset="0"/>
              </a:rPr>
              <a:t>, </a:t>
            </a:r>
            <a:r>
              <a:rPr lang="en-US" sz="2400" dirty="0" err="1">
                <a:latin typeface="Arial" pitchFamily="34" charset="0"/>
                <a:cs typeface="Arial" pitchFamily="34" charset="0"/>
              </a:rPr>
              <a:t>tạo</a:t>
            </a:r>
            <a:r>
              <a:rPr lang="en-US" sz="2400" dirty="0">
                <a:latin typeface="Arial" pitchFamily="34" charset="0"/>
                <a:cs typeface="Arial" pitchFamily="34" charset="0"/>
              </a:rPr>
              <a:t> </a:t>
            </a:r>
            <a:r>
              <a:rPr lang="en-US" sz="2400" dirty="0" err="1">
                <a:latin typeface="Arial" pitchFamily="34" charset="0"/>
                <a:cs typeface="Arial" pitchFamily="34" charset="0"/>
              </a:rPr>
              <a:t>ra</a:t>
            </a:r>
            <a:r>
              <a:rPr lang="en-US" sz="2400" dirty="0">
                <a:latin typeface="Arial" pitchFamily="34" charset="0"/>
                <a:cs typeface="Arial" pitchFamily="34" charset="0"/>
              </a:rPr>
              <a:t> 1 tai </a:t>
            </a:r>
            <a:r>
              <a:rPr lang="en-US" sz="2400" dirty="0" err="1">
                <a:latin typeface="Arial" pitchFamily="34" charset="0"/>
                <a:cs typeface="Arial" pitchFamily="34" charset="0"/>
              </a:rPr>
              <a:t>khô</a:t>
            </a:r>
            <a:r>
              <a:rPr lang="en-US" sz="2400" dirty="0">
                <a:latin typeface="Arial" pitchFamily="34" charset="0"/>
                <a:cs typeface="Arial" pitchFamily="34" charset="0"/>
              </a:rPr>
              <a:t> an </a:t>
            </a:r>
            <a:r>
              <a:rPr lang="en-US" sz="2400" dirty="0" err="1">
                <a:latin typeface="Arial" pitchFamily="34" charset="0"/>
                <a:cs typeface="Arial" pitchFamily="34" charset="0"/>
              </a:rPr>
              <a:t>toàn</a:t>
            </a:r>
            <a:r>
              <a:rPr lang="en-US" sz="2400" dirty="0">
                <a:latin typeface="Arial" pitchFamily="34" charset="0"/>
                <a:cs typeface="Arial" pitchFamily="34" charset="0"/>
              </a:rPr>
              <a:t>, </a:t>
            </a:r>
            <a:r>
              <a:rPr lang="en-US" sz="2400" dirty="0" err="1">
                <a:latin typeface="Arial" pitchFamily="34" charset="0"/>
                <a:cs typeface="Arial" pitchFamily="34" charset="0"/>
              </a:rPr>
              <a:t>sau</a:t>
            </a:r>
            <a:r>
              <a:rPr lang="en-US" sz="2400" dirty="0">
                <a:latin typeface="Arial" pitchFamily="34" charset="0"/>
                <a:cs typeface="Arial" pitchFamily="34" charset="0"/>
              </a:rPr>
              <a:t> </a:t>
            </a:r>
            <a:r>
              <a:rPr lang="en-US" sz="2400" dirty="0" err="1">
                <a:latin typeface="Arial" pitchFamily="34" charset="0"/>
                <a:cs typeface="Arial" pitchFamily="34" charset="0"/>
              </a:rPr>
              <a:t>đó</a:t>
            </a:r>
            <a:r>
              <a:rPr lang="en-US" sz="2400" dirty="0">
                <a:latin typeface="Arial" pitchFamily="34" charset="0"/>
                <a:cs typeface="Arial" pitchFamily="34" charset="0"/>
              </a:rPr>
              <a:t> </a:t>
            </a:r>
            <a:r>
              <a:rPr lang="en-US" sz="2400" dirty="0" err="1">
                <a:latin typeface="Arial" pitchFamily="34" charset="0"/>
                <a:cs typeface="Arial" pitchFamily="34" charset="0"/>
              </a:rPr>
              <a:t>mới</a:t>
            </a:r>
            <a:r>
              <a:rPr lang="en-US" sz="2400" dirty="0">
                <a:latin typeface="Arial" pitchFamily="34" charset="0"/>
                <a:cs typeface="Arial" pitchFamily="34" charset="0"/>
              </a:rPr>
              <a:t> </a:t>
            </a:r>
            <a:r>
              <a:rPr lang="en-US" sz="2400" dirty="0" err="1">
                <a:latin typeface="Arial" pitchFamily="34" charset="0"/>
                <a:cs typeface="Arial" pitchFamily="34" charset="0"/>
              </a:rPr>
              <a:t>đến</a:t>
            </a:r>
            <a:r>
              <a:rPr lang="en-US" sz="2400" dirty="0">
                <a:latin typeface="Arial" pitchFamily="34" charset="0"/>
                <a:cs typeface="Arial" pitchFamily="34" charset="0"/>
              </a:rPr>
              <a:t> </a:t>
            </a:r>
            <a:r>
              <a:rPr lang="en-US" sz="2400" dirty="0" err="1">
                <a:latin typeface="Arial" pitchFamily="34" charset="0"/>
                <a:cs typeface="Arial" pitchFamily="34" charset="0"/>
              </a:rPr>
              <a:t>tái</a:t>
            </a:r>
            <a:r>
              <a:rPr lang="en-US" sz="2400" dirty="0">
                <a:latin typeface="Arial" pitchFamily="34" charset="0"/>
                <a:cs typeface="Arial" pitchFamily="34" charset="0"/>
              </a:rPr>
              <a:t> </a:t>
            </a:r>
            <a:r>
              <a:rPr lang="en-US" sz="2400" dirty="0" err="1">
                <a:latin typeface="Arial" pitchFamily="34" charset="0"/>
                <a:cs typeface="Arial" pitchFamily="34" charset="0"/>
              </a:rPr>
              <a:t>tạo</a:t>
            </a:r>
            <a:r>
              <a:rPr lang="en-US" sz="2400" dirty="0">
                <a:latin typeface="Arial" pitchFamily="34" charset="0"/>
                <a:cs typeface="Arial" pitchFamily="34" charset="0"/>
              </a:rPr>
              <a:t> </a:t>
            </a:r>
            <a:r>
              <a:rPr lang="en-US" sz="2400" dirty="0" err="1">
                <a:latin typeface="Arial" pitchFamily="34" charset="0"/>
                <a:cs typeface="Arial" pitchFamily="34" charset="0"/>
              </a:rPr>
              <a:t>lại</a:t>
            </a:r>
            <a:r>
              <a:rPr lang="en-US" sz="2400" dirty="0">
                <a:latin typeface="Arial" pitchFamily="34" charset="0"/>
                <a:cs typeface="Arial" pitchFamily="34" charset="0"/>
              </a:rPr>
              <a:t> </a:t>
            </a:r>
            <a:r>
              <a:rPr lang="en-US" sz="2400" dirty="0" err="1">
                <a:latin typeface="Arial" pitchFamily="34" charset="0"/>
                <a:cs typeface="Arial" pitchFamily="34" charset="0"/>
              </a:rPr>
              <a:t>cơ</a:t>
            </a:r>
            <a:r>
              <a:rPr lang="en-US" sz="2400" dirty="0">
                <a:latin typeface="Arial" pitchFamily="34" charset="0"/>
                <a:cs typeface="Arial" pitchFamily="34" charset="0"/>
              </a:rPr>
              <a:t> </a:t>
            </a:r>
            <a:r>
              <a:rPr lang="en-US" sz="2400" dirty="0" err="1">
                <a:latin typeface="Arial" pitchFamily="34" charset="0"/>
                <a:cs typeface="Arial" pitchFamily="34" charset="0"/>
              </a:rPr>
              <a:t>chế</a:t>
            </a:r>
            <a:r>
              <a:rPr lang="en-US" sz="2400" dirty="0">
                <a:latin typeface="Arial" pitchFamily="34" charset="0"/>
                <a:cs typeface="Arial" pitchFamily="34" charset="0"/>
              </a:rPr>
              <a:t> </a:t>
            </a:r>
            <a:r>
              <a:rPr lang="en-US" sz="2400" dirty="0" err="1">
                <a:latin typeface="Arial" pitchFamily="34" charset="0"/>
                <a:cs typeface="Arial" pitchFamily="34" charset="0"/>
              </a:rPr>
              <a:t>nghe</a:t>
            </a:r>
            <a:r>
              <a:rPr lang="en-US" sz="2400" dirty="0">
                <a:latin typeface="Arial" pitchFamily="34" charset="0"/>
                <a:cs typeface="Arial" pitchFamily="34" charset="0"/>
              </a:rPr>
              <a:t> </a:t>
            </a:r>
            <a:r>
              <a:rPr lang="en-US" sz="2400" dirty="0" err="1">
                <a:latin typeface="Arial" pitchFamily="34" charset="0"/>
                <a:cs typeface="Arial" pitchFamily="34" charset="0"/>
              </a:rPr>
              <a:t>của</a:t>
            </a:r>
            <a:r>
              <a:rPr lang="en-US" sz="2400" dirty="0">
                <a:latin typeface="Arial" pitchFamily="34" charset="0"/>
                <a:cs typeface="Arial" pitchFamily="34" charset="0"/>
              </a:rPr>
              <a:t> tai </a:t>
            </a:r>
            <a:r>
              <a:rPr lang="en-US" sz="2400" dirty="0" err="1">
                <a:latin typeface="Arial" pitchFamily="34" charset="0"/>
                <a:cs typeface="Arial" pitchFamily="34" charset="0"/>
              </a:rPr>
              <a:t>giữa</a:t>
            </a:r>
            <a:r>
              <a:rPr lang="en-US" sz="2400" dirty="0">
                <a:latin typeface="Arial" pitchFamily="34" charset="0"/>
                <a:cs typeface="Arial" pitchFamily="34" charset="0"/>
              </a:rPr>
              <a:t> </a:t>
            </a:r>
            <a:r>
              <a:rPr lang="en-US" sz="2400" dirty="0" err="1">
                <a:latin typeface="Arial" pitchFamily="34" charset="0"/>
                <a:cs typeface="Arial" pitchFamily="34" charset="0"/>
              </a:rPr>
              <a:t>hoặc</a:t>
            </a:r>
            <a:r>
              <a:rPr lang="en-US" sz="2400" dirty="0">
                <a:latin typeface="Arial" pitchFamily="34" charset="0"/>
                <a:cs typeface="Arial" pitchFamily="34" charset="0"/>
              </a:rPr>
              <a:t> </a:t>
            </a:r>
            <a:r>
              <a:rPr lang="en-US" sz="2400" dirty="0" err="1">
                <a:latin typeface="Arial" pitchFamily="34" charset="0"/>
                <a:cs typeface="Arial" pitchFamily="34" charset="0"/>
              </a:rPr>
              <a:t>cải</a:t>
            </a:r>
            <a:r>
              <a:rPr lang="en-US" sz="2400" dirty="0">
                <a:latin typeface="Arial" pitchFamily="34" charset="0"/>
                <a:cs typeface="Arial" pitchFamily="34" charset="0"/>
              </a:rPr>
              <a:t> </a:t>
            </a:r>
            <a:r>
              <a:rPr lang="en-US" sz="2400" dirty="0" err="1">
                <a:latin typeface="Arial" pitchFamily="34" charset="0"/>
                <a:cs typeface="Arial" pitchFamily="34" charset="0"/>
              </a:rPr>
              <a:t>thiện</a:t>
            </a:r>
            <a:r>
              <a:rPr lang="en-US" sz="2400" dirty="0">
                <a:latin typeface="Arial" pitchFamily="34" charset="0"/>
                <a:cs typeface="Arial" pitchFamily="34" charset="0"/>
              </a:rPr>
              <a:t> </a:t>
            </a:r>
            <a:r>
              <a:rPr lang="en-US" sz="2400" dirty="0" err="1">
                <a:latin typeface="Arial" pitchFamily="34" charset="0"/>
                <a:cs typeface="Arial" pitchFamily="34" charset="0"/>
              </a:rPr>
              <a:t>sức</a:t>
            </a:r>
            <a:r>
              <a:rPr lang="en-US" sz="2400" dirty="0">
                <a:latin typeface="Arial" pitchFamily="34" charset="0"/>
                <a:cs typeface="Arial" pitchFamily="34" charset="0"/>
              </a:rPr>
              <a:t> </a:t>
            </a:r>
            <a:r>
              <a:rPr lang="en-US" sz="2400" dirty="0" err="1">
                <a:latin typeface="Arial" pitchFamily="34" charset="0"/>
                <a:cs typeface="Arial" pitchFamily="34" charset="0"/>
              </a:rPr>
              <a:t>nghe</a:t>
            </a:r>
            <a:r>
              <a:rPr lang="en-US" sz="2400" dirty="0">
                <a:latin typeface="Arial" pitchFamily="34" charset="0"/>
                <a:cs typeface="Arial" pitchFamily="34" charset="0"/>
              </a:rPr>
              <a:t>.</a:t>
            </a:r>
          </a:p>
          <a:p>
            <a:endParaRPr lang="en-US" dirty="0"/>
          </a:p>
        </p:txBody>
      </p:sp>
      <p:sp>
        <p:nvSpPr>
          <p:cNvPr id="3" name="Title 2"/>
          <p:cNvSpPr>
            <a:spLocks noGrp="1"/>
          </p:cNvSpPr>
          <p:nvPr>
            <p:ph type="title"/>
          </p:nvPr>
        </p:nvSpPr>
        <p:spPr/>
        <p:txBody>
          <a:bodyPr>
            <a:normAutofit/>
          </a:bodyPr>
          <a:lstStyle/>
          <a:p>
            <a:r>
              <a:rPr lang="en-US" sz="3600" dirty="0" err="1" smtClean="0">
                <a:latin typeface="Arial" pitchFamily="34" charset="0"/>
                <a:cs typeface="Arial" pitchFamily="34" charset="0"/>
              </a:rPr>
              <a:t>Điều</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trị</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28395821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2400" b="1" dirty="0" err="1">
                <a:latin typeface="Arial" pitchFamily="34" charset="0"/>
                <a:cs typeface="Arial" pitchFamily="34" charset="0"/>
              </a:rPr>
              <a:t>Mục</a:t>
            </a:r>
            <a:r>
              <a:rPr lang="en-US" sz="2400" b="1" dirty="0">
                <a:latin typeface="Arial" pitchFamily="34" charset="0"/>
                <a:cs typeface="Arial" pitchFamily="34" charset="0"/>
              </a:rPr>
              <a:t> </a:t>
            </a:r>
            <a:r>
              <a:rPr lang="en-US" sz="2400" b="1" dirty="0" err="1">
                <a:latin typeface="Arial" pitchFamily="34" charset="0"/>
                <a:cs typeface="Arial" pitchFamily="34" charset="0"/>
              </a:rPr>
              <a:t>tiêu</a:t>
            </a:r>
            <a:r>
              <a:rPr lang="en-US" sz="2400" b="1" dirty="0">
                <a:latin typeface="Arial" pitchFamily="34" charset="0"/>
                <a:cs typeface="Arial" pitchFamily="34" charset="0"/>
              </a:rPr>
              <a:t> </a:t>
            </a:r>
            <a:r>
              <a:rPr lang="en-US" sz="2400" b="1" dirty="0" err="1">
                <a:latin typeface="Arial" pitchFamily="34" charset="0"/>
                <a:cs typeface="Arial" pitchFamily="34" charset="0"/>
              </a:rPr>
              <a:t>của</a:t>
            </a:r>
            <a:r>
              <a:rPr lang="en-US" sz="2400" b="1" dirty="0">
                <a:latin typeface="Arial" pitchFamily="34" charset="0"/>
                <a:cs typeface="Arial" pitchFamily="34" charset="0"/>
              </a:rPr>
              <a:t> </a:t>
            </a:r>
            <a:r>
              <a:rPr lang="en-US" sz="2400" b="1" dirty="0" err="1">
                <a:latin typeface="Arial" pitchFamily="34" charset="0"/>
                <a:cs typeface="Arial" pitchFamily="34" charset="0"/>
              </a:rPr>
              <a:t>phẫu</a:t>
            </a:r>
            <a:r>
              <a:rPr lang="en-US" sz="2400" b="1" dirty="0">
                <a:latin typeface="Arial" pitchFamily="34" charset="0"/>
                <a:cs typeface="Arial" pitchFamily="34" charset="0"/>
              </a:rPr>
              <a:t> </a:t>
            </a:r>
            <a:r>
              <a:rPr lang="en-US" sz="2400" b="1" dirty="0" err="1">
                <a:latin typeface="Arial" pitchFamily="34" charset="0"/>
                <a:cs typeface="Arial" pitchFamily="34" charset="0"/>
              </a:rPr>
              <a:t>thuật</a:t>
            </a:r>
            <a:endParaRPr lang="en-US" sz="2400" b="1" dirty="0">
              <a:latin typeface="Arial" pitchFamily="34" charset="0"/>
              <a:cs typeface="Arial" pitchFamily="34" charset="0"/>
            </a:endParaRP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Điều</a:t>
            </a:r>
            <a:r>
              <a:rPr lang="en-US" sz="2400" dirty="0">
                <a:latin typeface="Arial" pitchFamily="34" charset="0"/>
                <a:cs typeface="Arial" pitchFamily="34" charset="0"/>
              </a:rPr>
              <a:t> </a:t>
            </a:r>
            <a:r>
              <a:rPr lang="en-US" sz="2400" dirty="0" err="1">
                <a:latin typeface="Arial" pitchFamily="34" charset="0"/>
                <a:cs typeface="Arial" pitchFamily="34" charset="0"/>
              </a:rPr>
              <a:t>trị</a:t>
            </a:r>
            <a:r>
              <a:rPr lang="en-US" sz="2400" dirty="0">
                <a:latin typeface="Arial" pitchFamily="34" charset="0"/>
                <a:cs typeface="Arial" pitchFamily="34" charset="0"/>
              </a:rPr>
              <a:t> </a:t>
            </a:r>
            <a:r>
              <a:rPr lang="en-US" sz="2400" dirty="0" err="1">
                <a:latin typeface="Arial" pitchFamily="34" charset="0"/>
                <a:cs typeface="Arial" pitchFamily="34" charset="0"/>
              </a:rPr>
              <a:t>các</a:t>
            </a:r>
            <a:r>
              <a:rPr lang="en-US" sz="2400" dirty="0">
                <a:latin typeface="Arial" pitchFamily="34" charset="0"/>
                <a:cs typeface="Arial" pitchFamily="34" charset="0"/>
              </a:rPr>
              <a:t> </a:t>
            </a:r>
            <a:r>
              <a:rPr lang="en-US" sz="2400" dirty="0" err="1">
                <a:latin typeface="Arial" pitchFamily="34" charset="0"/>
                <a:cs typeface="Arial" pitchFamily="34" charset="0"/>
              </a:rPr>
              <a:t>biến</a:t>
            </a:r>
            <a:r>
              <a:rPr lang="en-US" sz="2400" dirty="0">
                <a:latin typeface="Arial" pitchFamily="34" charset="0"/>
                <a:cs typeface="Arial" pitchFamily="34" charset="0"/>
              </a:rPr>
              <a:t> </a:t>
            </a:r>
            <a:r>
              <a:rPr lang="en-US" sz="2400" dirty="0" err="1">
                <a:latin typeface="Arial" pitchFamily="34" charset="0"/>
                <a:cs typeface="Arial" pitchFamily="34" charset="0"/>
              </a:rPr>
              <a:t>chứng</a:t>
            </a:r>
            <a:r>
              <a:rPr lang="en-US" sz="2400" dirty="0">
                <a:latin typeface="Arial" pitchFamily="34" charset="0"/>
                <a:cs typeface="Arial" pitchFamily="34" charset="0"/>
              </a:rPr>
              <a:t> </a:t>
            </a:r>
            <a:r>
              <a:rPr lang="en-US" sz="2400" dirty="0" err="1">
                <a:latin typeface="Arial" pitchFamily="34" charset="0"/>
                <a:cs typeface="Arial" pitchFamily="34" charset="0"/>
              </a:rPr>
              <a:t>nguy</a:t>
            </a:r>
            <a:r>
              <a:rPr lang="en-US" sz="2400" dirty="0">
                <a:latin typeface="Arial" pitchFamily="34" charset="0"/>
                <a:cs typeface="Arial" pitchFamily="34" charset="0"/>
              </a:rPr>
              <a:t> </a:t>
            </a:r>
            <a:r>
              <a:rPr lang="en-US" sz="2400" dirty="0" err="1">
                <a:latin typeface="Arial" pitchFamily="34" charset="0"/>
                <a:cs typeface="Arial" pitchFamily="34" charset="0"/>
              </a:rPr>
              <a:t>hiểm</a:t>
            </a:r>
            <a:r>
              <a:rPr lang="en-US" sz="2400" dirty="0">
                <a:latin typeface="Arial" pitchFamily="34" charset="0"/>
                <a:cs typeface="Arial" pitchFamily="34" charset="0"/>
              </a:rPr>
              <a:t> </a:t>
            </a:r>
            <a:r>
              <a:rPr lang="en-US" sz="2400" dirty="0" err="1">
                <a:latin typeface="Arial" pitchFamily="34" charset="0"/>
                <a:cs typeface="Arial" pitchFamily="34" charset="0"/>
              </a:rPr>
              <a:t>xảy</a:t>
            </a:r>
            <a:r>
              <a:rPr lang="en-US" sz="2400" dirty="0">
                <a:latin typeface="Arial" pitchFamily="34" charset="0"/>
                <a:cs typeface="Arial" pitchFamily="34" charset="0"/>
              </a:rPr>
              <a:t> </a:t>
            </a:r>
            <a:r>
              <a:rPr lang="en-US" sz="2400" dirty="0" err="1">
                <a:latin typeface="Arial" pitchFamily="34" charset="0"/>
                <a:cs typeface="Arial" pitchFamily="34" charset="0"/>
              </a:rPr>
              <a:t>ra</a:t>
            </a:r>
            <a:r>
              <a:rPr lang="en-US" sz="2400" dirty="0">
                <a:latin typeface="Arial" pitchFamily="34" charset="0"/>
                <a:cs typeface="Arial" pitchFamily="34" charset="0"/>
              </a:rPr>
              <a:t> </a:t>
            </a:r>
            <a:r>
              <a:rPr lang="en-US" sz="2400" dirty="0" err="1">
                <a:latin typeface="Arial" pitchFamily="34" charset="0"/>
                <a:cs typeface="Arial" pitchFamily="34" charset="0"/>
              </a:rPr>
              <a:t>đột</a:t>
            </a:r>
            <a:r>
              <a:rPr lang="en-US" sz="2400" dirty="0">
                <a:latin typeface="Arial" pitchFamily="34" charset="0"/>
                <a:cs typeface="Arial" pitchFamily="34" charset="0"/>
              </a:rPr>
              <a:t> </a:t>
            </a:r>
            <a:r>
              <a:rPr lang="en-US" sz="2400" dirty="0" err="1">
                <a:latin typeface="Arial" pitchFamily="34" charset="0"/>
                <a:cs typeface="Arial" pitchFamily="34" charset="0"/>
              </a:rPr>
              <a:t>ngột</a:t>
            </a:r>
            <a:r>
              <a:rPr lang="en-US" sz="2400" dirty="0">
                <a:latin typeface="Arial" pitchFamily="34" charset="0"/>
                <a:cs typeface="Arial" pitchFamily="34" charset="0"/>
              </a:rPr>
              <a:t> </a:t>
            </a:r>
            <a:r>
              <a:rPr lang="en-US" sz="2400" dirty="0" err="1">
                <a:latin typeface="Arial" pitchFamily="34" charset="0"/>
                <a:cs typeface="Arial" pitchFamily="34" charset="0"/>
              </a:rPr>
              <a:t>ảnh</a:t>
            </a:r>
            <a:r>
              <a:rPr lang="en-US" sz="2400" dirty="0">
                <a:latin typeface="Arial" pitchFamily="34" charset="0"/>
                <a:cs typeface="Arial" pitchFamily="34" charset="0"/>
              </a:rPr>
              <a:t> </a:t>
            </a:r>
            <a:r>
              <a:rPr lang="en-US" sz="2400" dirty="0" err="1">
                <a:latin typeface="Arial" pitchFamily="34" charset="0"/>
                <a:cs typeface="Arial" pitchFamily="34" charset="0"/>
              </a:rPr>
              <a:t>hưởng</a:t>
            </a:r>
            <a:r>
              <a:rPr lang="en-US" sz="2400" dirty="0">
                <a:latin typeface="Arial" pitchFamily="34" charset="0"/>
                <a:cs typeface="Arial" pitchFamily="34" charset="0"/>
              </a:rPr>
              <a:t> </a:t>
            </a:r>
            <a:r>
              <a:rPr lang="en-US" sz="2400" dirty="0" err="1">
                <a:latin typeface="Arial" pitchFamily="34" charset="0"/>
                <a:cs typeface="Arial" pitchFamily="34" charset="0"/>
              </a:rPr>
              <a:t>nặng</a:t>
            </a:r>
            <a:r>
              <a:rPr lang="en-US" sz="2400" dirty="0">
                <a:latin typeface="Arial" pitchFamily="34" charset="0"/>
                <a:cs typeface="Arial" pitchFamily="34" charset="0"/>
              </a:rPr>
              <a:t> </a:t>
            </a:r>
            <a:r>
              <a:rPr lang="en-US" sz="2400" dirty="0" err="1">
                <a:latin typeface="Arial" pitchFamily="34" charset="0"/>
                <a:cs typeface="Arial" pitchFamily="34" charset="0"/>
              </a:rPr>
              <a:t>nề</a:t>
            </a:r>
            <a:r>
              <a:rPr lang="en-US" sz="2400" dirty="0">
                <a:latin typeface="Arial" pitchFamily="34" charset="0"/>
                <a:cs typeface="Arial" pitchFamily="34" charset="0"/>
              </a:rPr>
              <a:t> </a:t>
            </a:r>
            <a:r>
              <a:rPr lang="en-US" sz="2400" dirty="0" err="1">
                <a:latin typeface="Arial" pitchFamily="34" charset="0"/>
                <a:cs typeface="Arial" pitchFamily="34" charset="0"/>
              </a:rPr>
              <a:t>tới</a:t>
            </a:r>
            <a:r>
              <a:rPr lang="en-US" sz="2400" dirty="0">
                <a:latin typeface="Arial" pitchFamily="34" charset="0"/>
                <a:cs typeface="Arial" pitchFamily="34" charset="0"/>
              </a:rPr>
              <a:t>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nhân</a:t>
            </a:r>
            <a:r>
              <a:rPr lang="en-US" sz="2400" dirty="0">
                <a:latin typeface="Arial" pitchFamily="34" charset="0"/>
                <a:cs typeface="Arial" pitchFamily="34" charset="0"/>
              </a:rPr>
              <a:t> ( </a:t>
            </a:r>
            <a:r>
              <a:rPr lang="en-US" sz="2400" dirty="0" err="1">
                <a:latin typeface="Arial" pitchFamily="34" charset="0"/>
                <a:cs typeface="Arial" pitchFamily="34" charset="0"/>
              </a:rPr>
              <a:t>áp</a:t>
            </a:r>
            <a:r>
              <a:rPr lang="en-US" sz="2400" dirty="0">
                <a:latin typeface="Arial" pitchFamily="34" charset="0"/>
                <a:cs typeface="Arial" pitchFamily="34" charset="0"/>
              </a:rPr>
              <a:t> </a:t>
            </a:r>
            <a:r>
              <a:rPr lang="en-US" sz="2400" dirty="0" err="1">
                <a:latin typeface="Arial" pitchFamily="34" charset="0"/>
                <a:cs typeface="Arial" pitchFamily="34" charset="0"/>
              </a:rPr>
              <a:t>xe</a:t>
            </a:r>
            <a:r>
              <a:rPr lang="en-US" sz="2400" dirty="0">
                <a:latin typeface="Arial" pitchFamily="34" charset="0"/>
                <a:cs typeface="Arial" pitchFamily="34" charset="0"/>
              </a:rPr>
              <a:t> </a:t>
            </a:r>
            <a:r>
              <a:rPr lang="en-US" sz="2400" dirty="0" err="1">
                <a:latin typeface="Arial" pitchFamily="34" charset="0"/>
                <a:cs typeface="Arial" pitchFamily="34" charset="0"/>
              </a:rPr>
              <a:t>não</a:t>
            </a:r>
            <a:r>
              <a:rPr lang="en-US" sz="2400" dirty="0">
                <a:latin typeface="Arial" pitchFamily="34" charset="0"/>
                <a:cs typeface="Arial" pitchFamily="34" charset="0"/>
              </a:rPr>
              <a:t>, </a:t>
            </a:r>
            <a:r>
              <a:rPr lang="en-US" sz="2400" dirty="0" err="1">
                <a:latin typeface="Arial" pitchFamily="34" charset="0"/>
                <a:cs typeface="Arial" pitchFamily="34" charset="0"/>
              </a:rPr>
              <a:t>áp</a:t>
            </a:r>
            <a:r>
              <a:rPr lang="en-US" sz="2400" dirty="0">
                <a:latin typeface="Arial" pitchFamily="34" charset="0"/>
                <a:cs typeface="Arial" pitchFamily="34" charset="0"/>
              </a:rPr>
              <a:t> </a:t>
            </a:r>
            <a:r>
              <a:rPr lang="en-US" sz="2400" dirty="0" err="1">
                <a:latin typeface="Arial" pitchFamily="34" charset="0"/>
                <a:cs typeface="Arial" pitchFamily="34" charset="0"/>
              </a:rPr>
              <a:t>xe</a:t>
            </a:r>
            <a:r>
              <a:rPr lang="en-US" sz="2400" dirty="0">
                <a:latin typeface="Arial" pitchFamily="34" charset="0"/>
                <a:cs typeface="Arial" pitchFamily="34" charset="0"/>
              </a:rPr>
              <a:t> </a:t>
            </a:r>
            <a:r>
              <a:rPr lang="en-US" sz="2400" dirty="0" err="1">
                <a:latin typeface="Arial" pitchFamily="34" charset="0"/>
                <a:cs typeface="Arial" pitchFamily="34" charset="0"/>
              </a:rPr>
              <a:t>ngoài</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cứng</a:t>
            </a:r>
            <a:r>
              <a:rPr lang="en-US" sz="2400" dirty="0">
                <a:latin typeface="Arial" pitchFamily="34" charset="0"/>
                <a:cs typeface="Arial" pitchFamily="34" charset="0"/>
              </a:rPr>
              <a:t>, </a:t>
            </a:r>
            <a:r>
              <a:rPr lang="en-US" sz="2400" dirty="0" err="1">
                <a:latin typeface="Arial" pitchFamily="34" charset="0"/>
                <a:cs typeface="Arial" pitchFamily="34" charset="0"/>
              </a:rPr>
              <a:t>liệt</a:t>
            </a:r>
            <a:r>
              <a:rPr lang="en-US" sz="2400" dirty="0">
                <a:latin typeface="Arial" pitchFamily="34" charset="0"/>
                <a:cs typeface="Arial" pitchFamily="34" charset="0"/>
              </a:rPr>
              <a:t> </a:t>
            </a:r>
            <a:r>
              <a:rPr lang="en-US" sz="2400" dirty="0" err="1">
                <a:latin typeface="Arial" pitchFamily="34" charset="0"/>
                <a:cs typeface="Arial" pitchFamily="34" charset="0"/>
              </a:rPr>
              <a:t>mặt</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a:t>
            </a:r>
            <a:r>
              <a:rPr lang="en-US" sz="2400" dirty="0" err="1">
                <a:latin typeface="Arial" pitchFamily="34" charset="0"/>
                <a:cs typeface="Arial" pitchFamily="34" charset="0"/>
              </a:rPr>
              <a:t>mê</a:t>
            </a:r>
            <a:r>
              <a:rPr lang="en-US" sz="2400" dirty="0">
                <a:latin typeface="Arial" pitchFamily="34" charset="0"/>
                <a:cs typeface="Arial" pitchFamily="34" charset="0"/>
              </a:rPr>
              <a:t> </a:t>
            </a:r>
            <a:r>
              <a:rPr lang="en-US" sz="2400" dirty="0" err="1">
                <a:latin typeface="Arial" pitchFamily="34" charset="0"/>
                <a:cs typeface="Arial" pitchFamily="34" charset="0"/>
              </a:rPr>
              <a:t>nhĩ</a:t>
            </a:r>
            <a:r>
              <a:rPr lang="en-US" sz="2400" dirty="0">
                <a:latin typeface="Arial" pitchFamily="34" charset="0"/>
                <a:cs typeface="Arial" pitchFamily="34" charset="0"/>
              </a:rPr>
              <a:t>)</a:t>
            </a: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Loại</a:t>
            </a:r>
            <a:r>
              <a:rPr lang="en-US" sz="2400" dirty="0">
                <a:latin typeface="Arial" pitchFamily="34" charset="0"/>
                <a:cs typeface="Arial" pitchFamily="34" charset="0"/>
              </a:rPr>
              <a:t> </a:t>
            </a:r>
            <a:r>
              <a:rPr lang="en-US" sz="2400" dirty="0" err="1">
                <a:latin typeface="Arial" pitchFamily="34" charset="0"/>
                <a:cs typeface="Arial" pitchFamily="34" charset="0"/>
              </a:rPr>
              <a:t>bỏ</a:t>
            </a:r>
            <a:r>
              <a:rPr lang="en-US" sz="2400" dirty="0">
                <a:latin typeface="Arial" pitchFamily="34" charset="0"/>
                <a:cs typeface="Arial" pitchFamily="34" charset="0"/>
              </a:rPr>
              <a:t>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tích</a:t>
            </a:r>
            <a:r>
              <a:rPr lang="en-US" sz="2400" dirty="0">
                <a:latin typeface="Arial" pitchFamily="34" charset="0"/>
                <a:cs typeface="Arial" pitchFamily="34" charset="0"/>
              </a:rPr>
              <a:t> </a:t>
            </a:r>
            <a:r>
              <a:rPr lang="en-US" sz="2400" dirty="0" err="1">
                <a:latin typeface="Arial" pitchFamily="34" charset="0"/>
                <a:cs typeface="Arial" pitchFamily="34" charset="0"/>
              </a:rPr>
              <a:t>xương</a:t>
            </a:r>
            <a:r>
              <a:rPr lang="en-US" sz="2400" dirty="0">
                <a:latin typeface="Arial" pitchFamily="34" charset="0"/>
                <a:cs typeface="Arial" pitchFamily="34" charset="0"/>
              </a:rPr>
              <a:t>, </a:t>
            </a:r>
            <a:r>
              <a:rPr lang="en-US" sz="2400" dirty="0" err="1">
                <a:latin typeface="Arial" pitchFamily="34" charset="0"/>
                <a:cs typeface="Arial" pitchFamily="34" charset="0"/>
              </a:rPr>
              <a:t>niêm</a:t>
            </a:r>
            <a:r>
              <a:rPr lang="en-US" sz="2400" dirty="0">
                <a:latin typeface="Arial" pitchFamily="34" charset="0"/>
                <a:cs typeface="Arial" pitchFamily="34" charset="0"/>
              </a:rPr>
              <a:t> </a:t>
            </a:r>
            <a:r>
              <a:rPr lang="en-US" sz="2400" dirty="0" err="1">
                <a:latin typeface="Arial" pitchFamily="34" charset="0"/>
                <a:cs typeface="Arial" pitchFamily="34" charset="0"/>
              </a:rPr>
              <a:t>mạc</a:t>
            </a:r>
            <a:r>
              <a:rPr lang="en-US" sz="2400" dirty="0">
                <a:latin typeface="Arial" pitchFamily="34" charset="0"/>
                <a:cs typeface="Arial" pitchFamily="34" charset="0"/>
              </a:rPr>
              <a:t>, </a:t>
            </a:r>
            <a:r>
              <a:rPr lang="en-US" sz="2400" dirty="0" err="1">
                <a:latin typeface="Arial" pitchFamily="34" charset="0"/>
                <a:cs typeface="Arial" pitchFamily="34" charset="0"/>
              </a:rPr>
              <a:t>mô</a:t>
            </a:r>
            <a:r>
              <a:rPr lang="en-US" sz="2400" dirty="0">
                <a:latin typeface="Arial" pitchFamily="34" charset="0"/>
                <a:cs typeface="Arial" pitchFamily="34" charset="0"/>
              </a:rPr>
              <a:t> </a:t>
            </a:r>
            <a:r>
              <a:rPr lang="en-US" sz="2400" dirty="0" err="1">
                <a:latin typeface="Arial" pitchFamily="34" charset="0"/>
                <a:cs typeface="Arial" pitchFamily="34" charset="0"/>
              </a:rPr>
              <a:t>hạt</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polyp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nhằm</a:t>
            </a:r>
            <a:r>
              <a:rPr lang="en-US" sz="2400" dirty="0">
                <a:latin typeface="Arial" pitchFamily="34" charset="0"/>
                <a:cs typeface="Arial" pitchFamily="34" charset="0"/>
              </a:rPr>
              <a:t> </a:t>
            </a:r>
            <a:r>
              <a:rPr lang="en-US" sz="2400" dirty="0" err="1">
                <a:latin typeface="Arial" pitchFamily="34" charset="0"/>
                <a:cs typeface="Arial" pitchFamily="34" charset="0"/>
              </a:rPr>
              <a:t>mục</a:t>
            </a:r>
            <a:r>
              <a:rPr lang="en-US" sz="2400" dirty="0">
                <a:latin typeface="Arial" pitchFamily="34" charset="0"/>
                <a:cs typeface="Arial" pitchFamily="34" charset="0"/>
              </a:rPr>
              <a:t> </a:t>
            </a:r>
            <a:r>
              <a:rPr lang="en-US" sz="2400" dirty="0" err="1">
                <a:latin typeface="Arial" pitchFamily="34" charset="0"/>
                <a:cs typeface="Arial" pitchFamily="34" charset="0"/>
              </a:rPr>
              <a:t>đích</a:t>
            </a:r>
            <a:r>
              <a:rPr lang="en-US" sz="2400" dirty="0">
                <a:latin typeface="Arial" pitchFamily="34" charset="0"/>
                <a:cs typeface="Arial" pitchFamily="34" charset="0"/>
              </a:rPr>
              <a:t> </a:t>
            </a:r>
            <a:r>
              <a:rPr lang="en-US" sz="2400" dirty="0" err="1">
                <a:latin typeface="Arial" pitchFamily="34" charset="0"/>
                <a:cs typeface="Arial" pitchFamily="34" charset="0"/>
              </a:rPr>
              <a:t>dẫn</a:t>
            </a:r>
            <a:r>
              <a:rPr lang="en-US" sz="2400" dirty="0">
                <a:latin typeface="Arial" pitchFamily="34" charset="0"/>
                <a:cs typeface="Arial" pitchFamily="34" charset="0"/>
              </a:rPr>
              <a:t> </a:t>
            </a:r>
            <a:r>
              <a:rPr lang="en-US" sz="2400" dirty="0" err="1">
                <a:latin typeface="Arial" pitchFamily="34" charset="0"/>
                <a:cs typeface="Arial" pitchFamily="34" charset="0"/>
              </a:rPr>
              <a:t>lưu</a:t>
            </a:r>
            <a:r>
              <a:rPr lang="en-US" sz="2400" dirty="0">
                <a:latin typeface="Arial" pitchFamily="34" charset="0"/>
                <a:cs typeface="Arial" pitchFamily="34" charset="0"/>
              </a:rPr>
              <a:t> </a:t>
            </a:r>
            <a:r>
              <a:rPr lang="en-US" sz="2400" dirty="0" err="1">
                <a:latin typeface="Arial" pitchFamily="34" charset="0"/>
                <a:cs typeface="Arial" pitchFamily="34" charset="0"/>
              </a:rPr>
              <a:t>tốt</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phòng</a:t>
            </a:r>
            <a:r>
              <a:rPr lang="en-US" sz="2400" dirty="0">
                <a:latin typeface="Arial" pitchFamily="34" charset="0"/>
                <a:cs typeface="Arial" pitchFamily="34" charset="0"/>
              </a:rPr>
              <a:t> </a:t>
            </a:r>
            <a:r>
              <a:rPr lang="en-US" sz="2400" dirty="0" err="1">
                <a:latin typeface="Arial" pitchFamily="34" charset="0"/>
                <a:cs typeface="Arial" pitchFamily="34" charset="0"/>
              </a:rPr>
              <a:t>ngừa</a:t>
            </a:r>
            <a:r>
              <a:rPr lang="en-US" sz="2400" dirty="0">
                <a:latin typeface="Arial" pitchFamily="34" charset="0"/>
                <a:cs typeface="Arial" pitchFamily="34" charset="0"/>
              </a:rPr>
              <a:t> </a:t>
            </a:r>
            <a:r>
              <a:rPr lang="en-US" sz="2400" dirty="0" err="1">
                <a:latin typeface="Arial" pitchFamily="34" charset="0"/>
                <a:cs typeface="Arial" pitchFamily="34" charset="0"/>
              </a:rPr>
              <a:t>sự</a:t>
            </a:r>
            <a:r>
              <a:rPr lang="en-US" sz="2400" dirty="0">
                <a:latin typeface="Arial" pitchFamily="34" charset="0"/>
                <a:cs typeface="Arial" pitchFamily="34" charset="0"/>
              </a:rPr>
              <a:t> </a:t>
            </a:r>
            <a:r>
              <a:rPr lang="en-US" sz="2400" dirty="0" err="1">
                <a:latin typeface="Arial" pitchFamily="34" charset="0"/>
                <a:cs typeface="Arial" pitchFamily="34" charset="0"/>
              </a:rPr>
              <a:t>lan</a:t>
            </a:r>
            <a:r>
              <a:rPr lang="en-US" sz="2400" dirty="0">
                <a:latin typeface="Arial" pitchFamily="34" charset="0"/>
                <a:cs typeface="Arial" pitchFamily="34" charset="0"/>
              </a:rPr>
              <a:t> </a:t>
            </a:r>
            <a:r>
              <a:rPr lang="en-US" sz="2400" dirty="0" err="1">
                <a:latin typeface="Arial" pitchFamily="34" charset="0"/>
                <a:cs typeface="Arial" pitchFamily="34" charset="0"/>
              </a:rPr>
              <a:t>rộng</a:t>
            </a:r>
            <a:r>
              <a:rPr lang="en-US" sz="2400" dirty="0">
                <a:latin typeface="Arial" pitchFamily="34" charset="0"/>
                <a:cs typeface="Arial" pitchFamily="34" charset="0"/>
              </a:rPr>
              <a:t> </a:t>
            </a:r>
            <a:r>
              <a:rPr lang="en-US" sz="2400" dirty="0" err="1">
                <a:latin typeface="Arial" pitchFamily="34" charset="0"/>
                <a:cs typeface="Arial" pitchFamily="34" charset="0"/>
              </a:rPr>
              <a:t>của</a:t>
            </a:r>
            <a:r>
              <a:rPr lang="en-US" sz="2400" dirty="0">
                <a:latin typeface="Arial" pitchFamily="34" charset="0"/>
                <a:cs typeface="Arial" pitchFamily="34" charset="0"/>
              </a:rPr>
              <a:t> </a:t>
            </a:r>
            <a:r>
              <a:rPr lang="en-US" sz="2400" dirty="0" err="1">
                <a:latin typeface="Arial" pitchFamily="34" charset="0"/>
                <a:cs typeface="Arial" pitchFamily="34" charset="0"/>
              </a:rPr>
              <a:t>tổn</a:t>
            </a:r>
            <a:r>
              <a:rPr lang="en-US" sz="2400" dirty="0">
                <a:latin typeface="Arial" pitchFamily="34" charset="0"/>
                <a:cs typeface="Arial" pitchFamily="34" charset="0"/>
              </a:rPr>
              <a:t> </a:t>
            </a:r>
            <a:r>
              <a:rPr lang="en-US" sz="2400" dirty="0" err="1">
                <a:latin typeface="Arial" pitchFamily="34" charset="0"/>
                <a:cs typeface="Arial" pitchFamily="34" charset="0"/>
              </a:rPr>
              <a:t>thương</a:t>
            </a:r>
            <a:r>
              <a:rPr lang="en-US" sz="2400" dirty="0">
                <a:latin typeface="Arial" pitchFamily="34" charset="0"/>
                <a:cs typeface="Arial" pitchFamily="34" charset="0"/>
              </a:rPr>
              <a:t> </a:t>
            </a:r>
            <a:r>
              <a:rPr lang="en-US" sz="2400" dirty="0" err="1">
                <a:latin typeface="Arial" pitchFamily="34" charset="0"/>
                <a:cs typeface="Arial" pitchFamily="34" charset="0"/>
              </a:rPr>
              <a:t>đến</a:t>
            </a:r>
            <a:r>
              <a:rPr lang="en-US" sz="2400" dirty="0">
                <a:latin typeface="Arial" pitchFamily="34" charset="0"/>
                <a:cs typeface="Arial" pitchFamily="34" charset="0"/>
              </a:rPr>
              <a:t> </a:t>
            </a:r>
            <a:r>
              <a:rPr lang="en-US" sz="2400" dirty="0" err="1">
                <a:latin typeface="Arial" pitchFamily="34" charset="0"/>
                <a:cs typeface="Arial" pitchFamily="34" charset="0"/>
              </a:rPr>
              <a:t>các</a:t>
            </a:r>
            <a:r>
              <a:rPr lang="en-US" sz="2400" dirty="0">
                <a:latin typeface="Arial" pitchFamily="34" charset="0"/>
                <a:cs typeface="Arial" pitchFamily="34" charset="0"/>
              </a:rPr>
              <a:t> </a:t>
            </a:r>
            <a:r>
              <a:rPr lang="en-US" sz="2400" dirty="0" err="1">
                <a:latin typeface="Arial" pitchFamily="34" charset="0"/>
                <a:cs typeface="Arial" pitchFamily="34" charset="0"/>
              </a:rPr>
              <a:t>cấu</a:t>
            </a:r>
            <a:r>
              <a:rPr lang="en-US" sz="2400" dirty="0">
                <a:latin typeface="Arial" pitchFamily="34" charset="0"/>
                <a:cs typeface="Arial" pitchFamily="34" charset="0"/>
              </a:rPr>
              <a:t> </a:t>
            </a:r>
            <a:r>
              <a:rPr lang="en-US" sz="2400" dirty="0" err="1">
                <a:latin typeface="Arial" pitchFamily="34" charset="0"/>
                <a:cs typeface="Arial" pitchFamily="34" charset="0"/>
              </a:rPr>
              <a:t>trúc</a:t>
            </a:r>
            <a:r>
              <a:rPr lang="en-US" sz="2400" dirty="0">
                <a:latin typeface="Arial" pitchFamily="34" charset="0"/>
                <a:cs typeface="Arial" pitchFamily="34" charset="0"/>
              </a:rPr>
              <a:t> </a:t>
            </a:r>
            <a:r>
              <a:rPr lang="en-US" sz="2400" dirty="0" err="1">
                <a:latin typeface="Arial" pitchFamily="34" charset="0"/>
                <a:cs typeface="Arial" pitchFamily="34" charset="0"/>
              </a:rPr>
              <a:t>xung</a:t>
            </a:r>
            <a:r>
              <a:rPr lang="en-US" sz="2400" dirty="0">
                <a:latin typeface="Arial" pitchFamily="34" charset="0"/>
                <a:cs typeface="Arial" pitchFamily="34" charset="0"/>
              </a:rPr>
              <a:t> </a:t>
            </a:r>
            <a:r>
              <a:rPr lang="en-US" sz="2400" dirty="0" err="1">
                <a:latin typeface="Arial" pitchFamily="34" charset="0"/>
                <a:cs typeface="Arial" pitchFamily="34" charset="0"/>
              </a:rPr>
              <a:t>quanh</a:t>
            </a:r>
            <a:endParaRPr lang="en-US" sz="2400" dirty="0">
              <a:latin typeface="Arial" pitchFamily="34" charset="0"/>
              <a:cs typeface="Arial" pitchFamily="34" charset="0"/>
            </a:endParaRP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Chấm</a:t>
            </a:r>
            <a:r>
              <a:rPr lang="en-US" sz="2400" dirty="0">
                <a:latin typeface="Arial" pitchFamily="34" charset="0"/>
                <a:cs typeface="Arial" pitchFamily="34" charset="0"/>
              </a:rPr>
              <a:t> </a:t>
            </a:r>
            <a:r>
              <a:rPr lang="en-US" sz="2400" dirty="0" err="1">
                <a:latin typeface="Arial" pitchFamily="34" charset="0"/>
                <a:cs typeface="Arial" pitchFamily="34" charset="0"/>
              </a:rPr>
              <a:t>dứt</a:t>
            </a:r>
            <a:r>
              <a:rPr lang="en-US" sz="2400" dirty="0">
                <a:latin typeface="Arial" pitchFamily="34" charset="0"/>
                <a:cs typeface="Arial" pitchFamily="34" charset="0"/>
              </a:rPr>
              <a:t> </a:t>
            </a:r>
            <a:r>
              <a:rPr lang="en-US" sz="2400" dirty="0" err="1">
                <a:latin typeface="Arial" pitchFamily="34" charset="0"/>
                <a:cs typeface="Arial" pitchFamily="34" charset="0"/>
              </a:rPr>
              <a:t>tình</a:t>
            </a:r>
            <a:r>
              <a:rPr lang="en-US" sz="2400" dirty="0">
                <a:latin typeface="Arial" pitchFamily="34" charset="0"/>
                <a:cs typeface="Arial" pitchFamily="34" charset="0"/>
              </a:rPr>
              <a:t> </a:t>
            </a:r>
            <a:r>
              <a:rPr lang="en-US" sz="2400" dirty="0" err="1">
                <a:latin typeface="Arial" pitchFamily="34" charset="0"/>
                <a:cs typeface="Arial" pitchFamily="34" charset="0"/>
              </a:rPr>
              <a:t>trạng</a:t>
            </a:r>
            <a:r>
              <a:rPr lang="en-US" sz="2400" dirty="0">
                <a:latin typeface="Arial" pitchFamily="34" charset="0"/>
                <a:cs typeface="Arial" pitchFamily="34" charset="0"/>
              </a:rPr>
              <a:t> </a:t>
            </a:r>
            <a:r>
              <a:rPr lang="en-US" sz="2400" dirty="0" err="1">
                <a:latin typeface="Arial" pitchFamily="34" charset="0"/>
                <a:cs typeface="Arial" pitchFamily="34" charset="0"/>
              </a:rPr>
              <a:t>chảy</a:t>
            </a:r>
            <a:r>
              <a:rPr lang="en-US" sz="2400" dirty="0">
                <a:latin typeface="Arial" pitchFamily="34" charset="0"/>
                <a:cs typeface="Arial" pitchFamily="34" charset="0"/>
              </a:rPr>
              <a:t> tai</a:t>
            </a: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Bảo</a:t>
            </a:r>
            <a:r>
              <a:rPr lang="en-US" sz="2400" dirty="0">
                <a:latin typeface="Arial" pitchFamily="34" charset="0"/>
                <a:cs typeface="Arial" pitchFamily="34" charset="0"/>
              </a:rPr>
              <a:t> </a:t>
            </a:r>
            <a:r>
              <a:rPr lang="en-US" sz="2400" dirty="0" err="1">
                <a:latin typeface="Arial" pitchFamily="34" charset="0"/>
                <a:cs typeface="Arial" pitchFamily="34" charset="0"/>
              </a:rPr>
              <a:t>tồn</a:t>
            </a:r>
            <a:r>
              <a:rPr lang="en-US" sz="2400" dirty="0">
                <a:latin typeface="Arial" pitchFamily="34" charset="0"/>
                <a:cs typeface="Arial" pitchFamily="34" charset="0"/>
              </a:rPr>
              <a:t> </a:t>
            </a:r>
            <a:r>
              <a:rPr lang="en-US" sz="2400" dirty="0" err="1">
                <a:latin typeface="Arial" pitchFamily="34" charset="0"/>
                <a:cs typeface="Arial" pitchFamily="34" charset="0"/>
              </a:rPr>
              <a:t>tối</a:t>
            </a:r>
            <a:r>
              <a:rPr lang="en-US" sz="2400" dirty="0">
                <a:latin typeface="Arial" pitchFamily="34" charset="0"/>
                <a:cs typeface="Arial" pitchFamily="34" charset="0"/>
              </a:rPr>
              <a:t> </a:t>
            </a:r>
            <a:r>
              <a:rPr lang="en-US" sz="2400" dirty="0" err="1">
                <a:latin typeface="Arial" pitchFamily="34" charset="0"/>
                <a:cs typeface="Arial" pitchFamily="34" charset="0"/>
              </a:rPr>
              <a:t>đa</a:t>
            </a:r>
            <a:r>
              <a:rPr lang="en-US" sz="2400" dirty="0">
                <a:latin typeface="Arial" pitchFamily="34" charset="0"/>
                <a:cs typeface="Arial" pitchFamily="34" charset="0"/>
              </a:rPr>
              <a:t> </a:t>
            </a:r>
            <a:r>
              <a:rPr lang="en-US" sz="2400" dirty="0" err="1">
                <a:latin typeface="Arial" pitchFamily="34" charset="0"/>
                <a:cs typeface="Arial" pitchFamily="34" charset="0"/>
              </a:rPr>
              <a:t>giải</a:t>
            </a:r>
            <a:r>
              <a:rPr lang="en-US" sz="2400" dirty="0">
                <a:latin typeface="Arial" pitchFamily="34" charset="0"/>
                <a:cs typeface="Arial" pitchFamily="34" charset="0"/>
              </a:rPr>
              <a:t> </a:t>
            </a:r>
            <a:r>
              <a:rPr lang="en-US" sz="2400" dirty="0" err="1">
                <a:latin typeface="Arial" pitchFamily="34" charset="0"/>
                <a:cs typeface="Arial" pitchFamily="34" charset="0"/>
              </a:rPr>
              <a:t>phẫu</a:t>
            </a:r>
            <a:r>
              <a:rPr lang="en-US" sz="2400" dirty="0">
                <a:latin typeface="Arial" pitchFamily="34" charset="0"/>
                <a:cs typeface="Arial" pitchFamily="34" charset="0"/>
              </a:rPr>
              <a:t> </a:t>
            </a:r>
            <a:r>
              <a:rPr lang="en-US" sz="2400" dirty="0" err="1">
                <a:latin typeface="Arial" pitchFamily="34" charset="0"/>
                <a:cs typeface="Arial" pitchFamily="34" charset="0"/>
              </a:rPr>
              <a:t>bình</a:t>
            </a:r>
            <a:r>
              <a:rPr lang="en-US" sz="2400" dirty="0">
                <a:latin typeface="Arial" pitchFamily="34" charset="0"/>
                <a:cs typeface="Arial" pitchFamily="34" charset="0"/>
              </a:rPr>
              <a:t> </a:t>
            </a:r>
            <a:r>
              <a:rPr lang="en-US" sz="2400" dirty="0" err="1">
                <a:latin typeface="Arial" pitchFamily="34" charset="0"/>
                <a:cs typeface="Arial" pitchFamily="34" charset="0"/>
              </a:rPr>
              <a:t>thường</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thể</a:t>
            </a:r>
            <a:r>
              <a:rPr lang="en-US" sz="2400" dirty="0">
                <a:latin typeface="Arial" pitchFamily="34" charset="0"/>
                <a:cs typeface="Arial" pitchFamily="34" charset="0"/>
              </a:rPr>
              <a:t> </a:t>
            </a:r>
            <a:r>
              <a:rPr lang="en-US" sz="2400" dirty="0" err="1">
                <a:latin typeface="Arial" pitchFamily="34" charset="0"/>
                <a:cs typeface="Arial" pitchFamily="34" charset="0"/>
              </a:rPr>
              <a:t>được</a:t>
            </a:r>
            <a:endParaRPr lang="en-US" sz="2400" dirty="0">
              <a:latin typeface="Arial" pitchFamily="34" charset="0"/>
              <a:cs typeface="Arial" pitchFamily="34" charset="0"/>
            </a:endParaRPr>
          </a:p>
          <a:p>
            <a:pPr marL="109728" indent="0" algn="just">
              <a:buNone/>
            </a:pPr>
            <a:r>
              <a:rPr lang="en-US" sz="2400" dirty="0">
                <a:latin typeface="Arial" pitchFamily="34" charset="0"/>
                <a:cs typeface="Arial" pitchFamily="34" charset="0"/>
              </a:rPr>
              <a:t>+ </a:t>
            </a:r>
            <a:r>
              <a:rPr lang="en-US" sz="2400" dirty="0" err="1">
                <a:latin typeface="Arial" pitchFamily="34" charset="0"/>
                <a:cs typeface="Arial" pitchFamily="34" charset="0"/>
              </a:rPr>
              <a:t>Bảo</a:t>
            </a:r>
            <a:r>
              <a:rPr lang="en-US" sz="2400" dirty="0">
                <a:latin typeface="Arial" pitchFamily="34" charset="0"/>
                <a:cs typeface="Arial" pitchFamily="34" charset="0"/>
              </a:rPr>
              <a:t> </a:t>
            </a:r>
            <a:r>
              <a:rPr lang="en-US" sz="2400" dirty="0" err="1">
                <a:latin typeface="Arial" pitchFamily="34" charset="0"/>
                <a:cs typeface="Arial" pitchFamily="34" charset="0"/>
              </a:rPr>
              <a:t>tổn</a:t>
            </a:r>
            <a:r>
              <a:rPr lang="en-US" sz="2400" dirty="0">
                <a:latin typeface="Arial" pitchFamily="34" charset="0"/>
                <a:cs typeface="Arial" pitchFamily="34" charset="0"/>
              </a:rPr>
              <a:t> </a:t>
            </a:r>
            <a:r>
              <a:rPr lang="en-US" sz="2400" dirty="0" err="1">
                <a:latin typeface="Arial" pitchFamily="34" charset="0"/>
                <a:cs typeface="Arial" pitchFamily="34" charset="0"/>
              </a:rPr>
              <a:t>hoặc</a:t>
            </a:r>
            <a:r>
              <a:rPr lang="en-US" sz="2400" dirty="0">
                <a:latin typeface="Arial" pitchFamily="34" charset="0"/>
                <a:cs typeface="Arial" pitchFamily="34" charset="0"/>
              </a:rPr>
              <a:t> </a:t>
            </a:r>
            <a:r>
              <a:rPr lang="en-US" sz="2400" dirty="0" err="1">
                <a:latin typeface="Arial" pitchFamily="34" charset="0"/>
                <a:cs typeface="Arial" pitchFamily="34" charset="0"/>
              </a:rPr>
              <a:t>cải</a:t>
            </a:r>
            <a:r>
              <a:rPr lang="en-US" sz="2400" dirty="0">
                <a:latin typeface="Arial" pitchFamily="34" charset="0"/>
                <a:cs typeface="Arial" pitchFamily="34" charset="0"/>
              </a:rPr>
              <a:t> </a:t>
            </a:r>
            <a:r>
              <a:rPr lang="en-US" sz="2400" dirty="0" err="1">
                <a:latin typeface="Arial" pitchFamily="34" charset="0"/>
                <a:cs typeface="Arial" pitchFamily="34" charset="0"/>
              </a:rPr>
              <a:t>thiện</a:t>
            </a:r>
            <a:r>
              <a:rPr lang="en-US" sz="2400" dirty="0">
                <a:latin typeface="Arial" pitchFamily="34" charset="0"/>
                <a:cs typeface="Arial" pitchFamily="34" charset="0"/>
              </a:rPr>
              <a:t> </a:t>
            </a:r>
            <a:r>
              <a:rPr lang="en-US" sz="2400" dirty="0" err="1">
                <a:latin typeface="Arial" pitchFamily="34" charset="0"/>
                <a:cs typeface="Arial" pitchFamily="34" charset="0"/>
              </a:rPr>
              <a:t>sức</a:t>
            </a:r>
            <a:r>
              <a:rPr lang="en-US" sz="2400" dirty="0">
                <a:latin typeface="Arial" pitchFamily="34" charset="0"/>
                <a:cs typeface="Arial" pitchFamily="34" charset="0"/>
              </a:rPr>
              <a:t> </a:t>
            </a:r>
            <a:r>
              <a:rPr lang="en-US" sz="2400" dirty="0" err="1">
                <a:latin typeface="Arial" pitchFamily="34" charset="0"/>
                <a:cs typeface="Arial" pitchFamily="34" charset="0"/>
              </a:rPr>
              <a:t>nghe</a:t>
            </a:r>
            <a:r>
              <a:rPr lang="en-US" sz="2400" dirty="0">
                <a:latin typeface="Arial" pitchFamily="34" charset="0"/>
                <a:cs typeface="Arial" pitchFamily="34" charset="0"/>
              </a:rPr>
              <a:t>.</a:t>
            </a:r>
          </a:p>
          <a:p>
            <a:endParaRPr lang="en-US" dirty="0"/>
          </a:p>
        </p:txBody>
      </p:sp>
      <p:sp>
        <p:nvSpPr>
          <p:cNvPr id="3" name="Title 2"/>
          <p:cNvSpPr>
            <a:spLocks noGrp="1"/>
          </p:cNvSpPr>
          <p:nvPr>
            <p:ph type="title"/>
          </p:nvPr>
        </p:nvSpPr>
        <p:spPr/>
        <p:txBody>
          <a:bodyPr>
            <a:normAutofit/>
          </a:bodyPr>
          <a:lstStyle/>
          <a:p>
            <a:r>
              <a:rPr lang="en-US" sz="3600" dirty="0" err="1" smtClean="0">
                <a:latin typeface="Arial" pitchFamily="34" charset="0"/>
                <a:cs typeface="Arial" pitchFamily="34" charset="0"/>
              </a:rPr>
              <a:t>Điều</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trị</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28395821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109728" indent="0" algn="just">
              <a:buNone/>
            </a:pPr>
            <a:r>
              <a:rPr lang="en-US" sz="2600" b="1" dirty="0" err="1">
                <a:latin typeface="Arial" pitchFamily="34" charset="0"/>
                <a:cs typeface="Arial" pitchFamily="34" charset="0"/>
              </a:rPr>
              <a:t>Các</a:t>
            </a:r>
            <a:r>
              <a:rPr lang="en-US" sz="2600" b="1" dirty="0">
                <a:latin typeface="Arial" pitchFamily="34" charset="0"/>
                <a:cs typeface="Arial" pitchFamily="34" charset="0"/>
              </a:rPr>
              <a:t> </a:t>
            </a:r>
            <a:r>
              <a:rPr lang="en-US" sz="2600" b="1" dirty="0" err="1">
                <a:latin typeface="Arial" pitchFamily="34" charset="0"/>
                <a:cs typeface="Arial" pitchFamily="34" charset="0"/>
              </a:rPr>
              <a:t>phương</a:t>
            </a:r>
            <a:r>
              <a:rPr lang="en-US" sz="2600" b="1" dirty="0">
                <a:latin typeface="Arial" pitchFamily="34" charset="0"/>
                <a:cs typeface="Arial" pitchFamily="34" charset="0"/>
              </a:rPr>
              <a:t> </a:t>
            </a:r>
            <a:r>
              <a:rPr lang="en-US" sz="2600" b="1" dirty="0" err="1">
                <a:latin typeface="Arial" pitchFamily="34" charset="0"/>
                <a:cs typeface="Arial" pitchFamily="34" charset="0"/>
              </a:rPr>
              <a:t>pháp</a:t>
            </a:r>
            <a:r>
              <a:rPr lang="en-US" sz="2600" b="1" dirty="0">
                <a:latin typeface="Arial" pitchFamily="34" charset="0"/>
                <a:cs typeface="Arial" pitchFamily="34" charset="0"/>
              </a:rPr>
              <a:t> </a:t>
            </a:r>
            <a:r>
              <a:rPr lang="en-US" sz="2600" b="1" dirty="0" err="1">
                <a:latin typeface="Arial" pitchFamily="34" charset="0"/>
                <a:cs typeface="Arial" pitchFamily="34" charset="0"/>
              </a:rPr>
              <a:t>phẫu</a:t>
            </a:r>
            <a:r>
              <a:rPr lang="en-US" sz="2600" b="1" dirty="0">
                <a:latin typeface="Arial" pitchFamily="34" charset="0"/>
                <a:cs typeface="Arial" pitchFamily="34" charset="0"/>
              </a:rPr>
              <a:t> </a:t>
            </a:r>
            <a:r>
              <a:rPr lang="en-US" sz="2600" b="1" dirty="0" err="1">
                <a:latin typeface="Arial" pitchFamily="34" charset="0"/>
                <a:cs typeface="Arial" pitchFamily="34" charset="0"/>
              </a:rPr>
              <a:t>thuật</a:t>
            </a:r>
            <a:endParaRPr lang="en-US" sz="2600" b="1" dirty="0">
              <a:latin typeface="Arial" pitchFamily="34" charset="0"/>
              <a:cs typeface="Arial" pitchFamily="34" charset="0"/>
            </a:endParaRPr>
          </a:p>
          <a:p>
            <a:pPr algn="just"/>
            <a:r>
              <a:rPr lang="en-US" sz="2600" dirty="0" err="1">
                <a:latin typeface="Arial" pitchFamily="34" charset="0"/>
                <a:cs typeface="Arial" pitchFamily="34" charset="0"/>
              </a:rPr>
              <a:t>Chủ</a:t>
            </a:r>
            <a:r>
              <a:rPr lang="en-US" sz="2600" dirty="0">
                <a:latin typeface="Arial" pitchFamily="34" charset="0"/>
                <a:cs typeface="Arial" pitchFamily="34" charset="0"/>
              </a:rPr>
              <a:t> </a:t>
            </a:r>
            <a:r>
              <a:rPr lang="en-US" sz="2600" dirty="0" err="1">
                <a:latin typeface="Arial" pitchFamily="34" charset="0"/>
                <a:cs typeface="Arial" pitchFamily="34" charset="0"/>
              </a:rPr>
              <a:t>yếu</a:t>
            </a:r>
            <a:r>
              <a:rPr lang="en-US" sz="2600" dirty="0">
                <a:latin typeface="Arial" pitchFamily="34" charset="0"/>
                <a:cs typeface="Arial" pitchFamily="34" charset="0"/>
              </a:rPr>
              <a:t> </a:t>
            </a:r>
            <a:r>
              <a:rPr lang="en-US" sz="2600" dirty="0" err="1">
                <a:latin typeface="Arial" pitchFamily="34" charset="0"/>
                <a:cs typeface="Arial" pitchFamily="34" charset="0"/>
              </a:rPr>
              <a:t>gồm</a:t>
            </a:r>
            <a:r>
              <a:rPr lang="en-US" sz="2600" dirty="0">
                <a:latin typeface="Arial" pitchFamily="34" charset="0"/>
                <a:cs typeface="Arial" pitchFamily="34" charset="0"/>
              </a:rPr>
              <a:t> 2 </a:t>
            </a:r>
            <a:r>
              <a:rPr lang="en-US" sz="2600" dirty="0" err="1">
                <a:latin typeface="Arial" pitchFamily="34" charset="0"/>
                <a:cs typeface="Arial" pitchFamily="34" charset="0"/>
              </a:rPr>
              <a:t>kỹ</a:t>
            </a:r>
            <a:r>
              <a:rPr lang="en-US" sz="2600" dirty="0">
                <a:latin typeface="Arial" pitchFamily="34" charset="0"/>
                <a:cs typeface="Arial" pitchFamily="34" charset="0"/>
              </a:rPr>
              <a:t> </a:t>
            </a:r>
            <a:r>
              <a:rPr lang="en-US" sz="2600" dirty="0" err="1">
                <a:latin typeface="Arial" pitchFamily="34" charset="0"/>
                <a:cs typeface="Arial" pitchFamily="34" charset="0"/>
              </a:rPr>
              <a:t>thuật</a:t>
            </a:r>
            <a:r>
              <a:rPr lang="en-US" sz="2600" dirty="0">
                <a:latin typeface="Arial" pitchFamily="34" charset="0"/>
                <a:cs typeface="Arial" pitchFamily="34" charset="0"/>
              </a:rPr>
              <a:t>: </a:t>
            </a:r>
            <a:r>
              <a:rPr lang="en-US" sz="2600" dirty="0" err="1">
                <a:latin typeface="Arial" pitchFamily="34" charset="0"/>
                <a:cs typeface="Arial" pitchFamily="34" charset="0"/>
              </a:rPr>
              <a:t>Tiệt</a:t>
            </a:r>
            <a:r>
              <a:rPr lang="en-US" sz="2600" dirty="0">
                <a:latin typeface="Arial" pitchFamily="34" charset="0"/>
                <a:cs typeface="Arial" pitchFamily="34" charset="0"/>
              </a:rPr>
              <a:t> </a:t>
            </a:r>
            <a:r>
              <a:rPr lang="en-US" sz="2600" dirty="0" err="1">
                <a:latin typeface="Arial" pitchFamily="34" charset="0"/>
                <a:cs typeface="Arial" pitchFamily="34" charset="0"/>
              </a:rPr>
              <a:t>căn</a:t>
            </a:r>
            <a:r>
              <a:rPr lang="en-US" sz="2600" dirty="0">
                <a:latin typeface="Arial" pitchFamily="34" charset="0"/>
                <a:cs typeface="Arial" pitchFamily="34" charset="0"/>
              </a:rPr>
              <a:t> </a:t>
            </a:r>
            <a:r>
              <a:rPr lang="en-US" sz="2600" dirty="0" err="1">
                <a:latin typeface="Arial" pitchFamily="34" charset="0"/>
                <a:cs typeface="Arial" pitchFamily="34" charset="0"/>
              </a:rPr>
              <a:t>xương</a:t>
            </a:r>
            <a:r>
              <a:rPr lang="en-US" sz="2600" dirty="0">
                <a:latin typeface="Arial" pitchFamily="34" charset="0"/>
                <a:cs typeface="Arial" pitchFamily="34" charset="0"/>
              </a:rPr>
              <a:t> </a:t>
            </a:r>
            <a:r>
              <a:rPr lang="en-US" sz="2600" dirty="0" err="1">
                <a:latin typeface="Arial" pitchFamily="34" charset="0"/>
                <a:cs typeface="Arial" pitchFamily="34" charset="0"/>
              </a:rPr>
              <a:t>chũm</a:t>
            </a:r>
            <a:r>
              <a:rPr lang="en-US" sz="2600" dirty="0">
                <a:latin typeface="Arial" pitchFamily="34" charset="0"/>
                <a:cs typeface="Arial" pitchFamily="34" charset="0"/>
              </a:rPr>
              <a:t> ( Canal Wall Down) </a:t>
            </a:r>
            <a:r>
              <a:rPr lang="en-US" sz="2600" dirty="0" err="1">
                <a:latin typeface="Arial" pitchFamily="34" charset="0"/>
                <a:cs typeface="Arial" pitchFamily="34" charset="0"/>
              </a:rPr>
              <a:t>và</a:t>
            </a:r>
            <a:r>
              <a:rPr lang="en-US" sz="2600" dirty="0">
                <a:latin typeface="Arial" pitchFamily="34" charset="0"/>
                <a:cs typeface="Arial" pitchFamily="34" charset="0"/>
              </a:rPr>
              <a:t> </a:t>
            </a:r>
            <a:r>
              <a:rPr lang="en-US" sz="2600" dirty="0" err="1">
                <a:latin typeface="Arial" pitchFamily="34" charset="0"/>
                <a:cs typeface="Arial" pitchFamily="34" charset="0"/>
              </a:rPr>
              <a:t>phẫu</a:t>
            </a:r>
            <a:r>
              <a:rPr lang="en-US" sz="2600" dirty="0">
                <a:latin typeface="Arial" pitchFamily="34" charset="0"/>
                <a:cs typeface="Arial" pitchFamily="34" charset="0"/>
              </a:rPr>
              <a:t> </a:t>
            </a:r>
            <a:r>
              <a:rPr lang="en-US" sz="2600" dirty="0" err="1">
                <a:latin typeface="Arial" pitchFamily="34" charset="0"/>
                <a:cs typeface="Arial" pitchFamily="34" charset="0"/>
              </a:rPr>
              <a:t>thuật</a:t>
            </a:r>
            <a:r>
              <a:rPr lang="en-US" sz="2600" dirty="0">
                <a:latin typeface="Arial" pitchFamily="34" charset="0"/>
                <a:cs typeface="Arial" pitchFamily="34" charset="0"/>
              </a:rPr>
              <a:t> </a:t>
            </a:r>
            <a:r>
              <a:rPr lang="en-US" sz="2600" dirty="0" err="1">
                <a:latin typeface="Arial" pitchFamily="34" charset="0"/>
                <a:cs typeface="Arial" pitchFamily="34" charset="0"/>
              </a:rPr>
              <a:t>kín</a:t>
            </a:r>
            <a:r>
              <a:rPr lang="en-US" sz="2600" dirty="0">
                <a:latin typeface="Arial" pitchFamily="34" charset="0"/>
                <a:cs typeface="Arial" pitchFamily="34" charset="0"/>
              </a:rPr>
              <a:t> ( Canal Wall Up), </a:t>
            </a:r>
            <a:r>
              <a:rPr lang="en-US" sz="2600" dirty="0" err="1">
                <a:latin typeface="Arial" pitchFamily="34" charset="0"/>
                <a:cs typeface="Arial" pitchFamily="34" charset="0"/>
              </a:rPr>
              <a:t>ngoài</a:t>
            </a:r>
            <a:r>
              <a:rPr lang="en-US" sz="2600" dirty="0">
                <a:latin typeface="Arial" pitchFamily="34" charset="0"/>
                <a:cs typeface="Arial" pitchFamily="34" charset="0"/>
              </a:rPr>
              <a:t> </a:t>
            </a:r>
            <a:r>
              <a:rPr lang="en-US" sz="2600" dirty="0" err="1">
                <a:latin typeface="Arial" pitchFamily="34" charset="0"/>
                <a:cs typeface="Arial" pitchFamily="34" charset="0"/>
              </a:rPr>
              <a:t>ra</a:t>
            </a:r>
            <a:r>
              <a:rPr lang="en-US" sz="2600" dirty="0">
                <a:latin typeface="Arial" pitchFamily="34" charset="0"/>
                <a:cs typeface="Arial" pitchFamily="34" charset="0"/>
              </a:rPr>
              <a:t> </a:t>
            </a:r>
            <a:r>
              <a:rPr lang="en-US" sz="2600" dirty="0" err="1">
                <a:latin typeface="Arial" pitchFamily="34" charset="0"/>
                <a:cs typeface="Arial" pitchFamily="34" charset="0"/>
              </a:rPr>
              <a:t>có</a:t>
            </a:r>
            <a:r>
              <a:rPr lang="en-US" sz="2600" dirty="0">
                <a:latin typeface="Arial" pitchFamily="34" charset="0"/>
                <a:cs typeface="Arial" pitchFamily="34" charset="0"/>
              </a:rPr>
              <a:t> 1 </a:t>
            </a:r>
            <a:r>
              <a:rPr lang="en-US" sz="2600" dirty="0" err="1">
                <a:latin typeface="Arial" pitchFamily="34" charset="0"/>
                <a:cs typeface="Arial" pitchFamily="34" charset="0"/>
              </a:rPr>
              <a:t>số</a:t>
            </a:r>
            <a:r>
              <a:rPr lang="en-US" sz="2600" dirty="0">
                <a:latin typeface="Arial" pitchFamily="34" charset="0"/>
                <a:cs typeface="Arial" pitchFamily="34" charset="0"/>
              </a:rPr>
              <a:t> </a:t>
            </a:r>
            <a:r>
              <a:rPr lang="en-US" sz="2600" dirty="0" err="1">
                <a:latin typeface="Arial" pitchFamily="34" charset="0"/>
                <a:cs typeface="Arial" pitchFamily="34" charset="0"/>
              </a:rPr>
              <a:t>kỹ</a:t>
            </a:r>
            <a:r>
              <a:rPr lang="en-US" sz="2600" dirty="0">
                <a:latin typeface="Arial" pitchFamily="34" charset="0"/>
                <a:cs typeface="Arial" pitchFamily="34" charset="0"/>
              </a:rPr>
              <a:t> </a:t>
            </a:r>
            <a:r>
              <a:rPr lang="en-US" sz="2600" dirty="0" err="1">
                <a:latin typeface="Arial" pitchFamily="34" charset="0"/>
                <a:cs typeface="Arial" pitchFamily="34" charset="0"/>
              </a:rPr>
              <a:t>thuật</a:t>
            </a:r>
            <a:r>
              <a:rPr lang="en-US" sz="2600" dirty="0">
                <a:latin typeface="Arial" pitchFamily="34" charset="0"/>
                <a:cs typeface="Arial" pitchFamily="34" charset="0"/>
              </a:rPr>
              <a:t> </a:t>
            </a:r>
            <a:r>
              <a:rPr lang="en-US" sz="2600" dirty="0" err="1">
                <a:latin typeface="Arial" pitchFamily="34" charset="0"/>
                <a:cs typeface="Arial" pitchFamily="34" charset="0"/>
              </a:rPr>
              <a:t>khác</a:t>
            </a:r>
            <a:r>
              <a:rPr lang="en-US" sz="2600" dirty="0">
                <a:latin typeface="Arial" pitchFamily="34" charset="0"/>
                <a:cs typeface="Arial" pitchFamily="34" charset="0"/>
              </a:rPr>
              <a:t> </a:t>
            </a:r>
            <a:r>
              <a:rPr lang="en-US" sz="2600" dirty="0" err="1">
                <a:latin typeface="Arial" pitchFamily="34" charset="0"/>
                <a:cs typeface="Arial" pitchFamily="34" charset="0"/>
              </a:rPr>
              <a:t>được</a:t>
            </a:r>
            <a:r>
              <a:rPr lang="en-US" sz="2600" dirty="0">
                <a:latin typeface="Arial" pitchFamily="34" charset="0"/>
                <a:cs typeface="Arial" pitchFamily="34" charset="0"/>
              </a:rPr>
              <a:t> </a:t>
            </a:r>
            <a:r>
              <a:rPr lang="en-US" sz="2600" dirty="0" err="1">
                <a:latin typeface="Arial" pitchFamily="34" charset="0"/>
                <a:cs typeface="Arial" pitchFamily="34" charset="0"/>
              </a:rPr>
              <a:t>áp</a:t>
            </a:r>
            <a:r>
              <a:rPr lang="en-US" sz="2600" dirty="0">
                <a:latin typeface="Arial" pitchFamily="34" charset="0"/>
                <a:cs typeface="Arial" pitchFamily="34" charset="0"/>
              </a:rPr>
              <a:t> </a:t>
            </a:r>
            <a:r>
              <a:rPr lang="en-US" sz="2600" dirty="0" err="1">
                <a:latin typeface="Arial" pitchFamily="34" charset="0"/>
                <a:cs typeface="Arial" pitchFamily="34" charset="0"/>
              </a:rPr>
              <a:t>dụng</a:t>
            </a:r>
            <a:r>
              <a:rPr lang="en-US" sz="2600" dirty="0">
                <a:latin typeface="Arial" pitchFamily="34" charset="0"/>
                <a:cs typeface="Arial" pitchFamily="34" charset="0"/>
              </a:rPr>
              <a:t> </a:t>
            </a:r>
            <a:r>
              <a:rPr lang="en-US" sz="2600" dirty="0" err="1">
                <a:latin typeface="Arial" pitchFamily="34" charset="0"/>
                <a:cs typeface="Arial" pitchFamily="34" charset="0"/>
              </a:rPr>
              <a:t>trong</a:t>
            </a:r>
            <a:r>
              <a:rPr lang="en-US" sz="2600" dirty="0">
                <a:latin typeface="Arial" pitchFamily="34" charset="0"/>
                <a:cs typeface="Arial" pitchFamily="34" charset="0"/>
              </a:rPr>
              <a:t> </a:t>
            </a:r>
            <a:r>
              <a:rPr lang="en-US" sz="2600" dirty="0" err="1">
                <a:latin typeface="Arial" pitchFamily="34" charset="0"/>
                <a:cs typeface="Arial" pitchFamily="34" charset="0"/>
              </a:rPr>
              <a:t>một</a:t>
            </a:r>
            <a:r>
              <a:rPr lang="en-US" sz="2600" dirty="0">
                <a:latin typeface="Arial" pitchFamily="34" charset="0"/>
                <a:cs typeface="Arial" pitchFamily="34" charset="0"/>
              </a:rPr>
              <a:t> </a:t>
            </a:r>
            <a:r>
              <a:rPr lang="en-US" sz="2600" dirty="0" err="1">
                <a:latin typeface="Arial" pitchFamily="34" charset="0"/>
                <a:cs typeface="Arial" pitchFamily="34" charset="0"/>
              </a:rPr>
              <a:t>số</a:t>
            </a:r>
            <a:r>
              <a:rPr lang="en-US" sz="2600" dirty="0">
                <a:latin typeface="Arial" pitchFamily="34" charset="0"/>
                <a:cs typeface="Arial" pitchFamily="34" charset="0"/>
              </a:rPr>
              <a:t> </a:t>
            </a:r>
            <a:r>
              <a:rPr lang="en-US" sz="2600" dirty="0" err="1">
                <a:latin typeface="Arial" pitchFamily="34" charset="0"/>
                <a:cs typeface="Arial" pitchFamily="34" charset="0"/>
              </a:rPr>
              <a:t>ít</a:t>
            </a:r>
            <a:r>
              <a:rPr lang="en-US" sz="2600" dirty="0">
                <a:latin typeface="Arial" pitchFamily="34" charset="0"/>
                <a:cs typeface="Arial" pitchFamily="34" charset="0"/>
              </a:rPr>
              <a:t> </a:t>
            </a:r>
            <a:r>
              <a:rPr lang="en-US" sz="2600" dirty="0" err="1">
                <a:latin typeface="Arial" pitchFamily="34" charset="0"/>
                <a:cs typeface="Arial" pitchFamily="34" charset="0"/>
              </a:rPr>
              <a:t>các</a:t>
            </a:r>
            <a:r>
              <a:rPr lang="en-US" sz="2600" dirty="0">
                <a:latin typeface="Arial" pitchFamily="34" charset="0"/>
                <a:cs typeface="Arial" pitchFamily="34" charset="0"/>
              </a:rPr>
              <a:t> </a:t>
            </a:r>
            <a:r>
              <a:rPr lang="en-US" sz="2600" dirty="0" err="1">
                <a:latin typeface="Arial" pitchFamily="34" charset="0"/>
                <a:cs typeface="Arial" pitchFamily="34" charset="0"/>
              </a:rPr>
              <a:t>trường</a:t>
            </a:r>
            <a:r>
              <a:rPr lang="en-US" sz="2600" dirty="0">
                <a:latin typeface="Arial" pitchFamily="34" charset="0"/>
                <a:cs typeface="Arial" pitchFamily="34" charset="0"/>
              </a:rPr>
              <a:t> </a:t>
            </a:r>
            <a:r>
              <a:rPr lang="en-US" sz="2600" dirty="0" err="1">
                <a:latin typeface="Arial" pitchFamily="34" charset="0"/>
                <a:cs typeface="Arial" pitchFamily="34" charset="0"/>
              </a:rPr>
              <a:t>hợp</a:t>
            </a:r>
            <a:r>
              <a:rPr lang="en-US" sz="2600" dirty="0">
                <a:latin typeface="Arial" pitchFamily="34" charset="0"/>
                <a:cs typeface="Arial" pitchFamily="34" charset="0"/>
              </a:rPr>
              <a:t> </a:t>
            </a:r>
            <a:r>
              <a:rPr lang="en-US" sz="2600" dirty="0" err="1">
                <a:latin typeface="Arial" pitchFamily="34" charset="0"/>
                <a:cs typeface="Arial" pitchFamily="34" charset="0"/>
              </a:rPr>
              <a:t>cụ</a:t>
            </a:r>
            <a:r>
              <a:rPr lang="en-US" sz="2600" dirty="0">
                <a:latin typeface="Arial" pitchFamily="34" charset="0"/>
                <a:cs typeface="Arial" pitchFamily="34" charset="0"/>
              </a:rPr>
              <a:t> </a:t>
            </a:r>
            <a:r>
              <a:rPr lang="en-US" sz="2600" dirty="0" err="1">
                <a:latin typeface="Arial" pitchFamily="34" charset="0"/>
                <a:cs typeface="Arial" pitchFamily="34" charset="0"/>
              </a:rPr>
              <a:t>thể</a:t>
            </a:r>
            <a:r>
              <a:rPr lang="en-US" sz="2600" dirty="0">
                <a:latin typeface="Arial" pitchFamily="34" charset="0"/>
                <a:cs typeface="Arial" pitchFamily="34" charset="0"/>
              </a:rPr>
              <a:t>: </a:t>
            </a:r>
            <a:r>
              <a:rPr lang="en-US" sz="2600" dirty="0" err="1">
                <a:latin typeface="Arial" pitchFamily="34" charset="0"/>
                <a:cs typeface="Arial" pitchFamily="34" charset="0"/>
              </a:rPr>
              <a:t>phẫu</a:t>
            </a:r>
            <a:r>
              <a:rPr lang="en-US" sz="2600" dirty="0">
                <a:latin typeface="Arial" pitchFamily="34" charset="0"/>
                <a:cs typeface="Arial" pitchFamily="34" charset="0"/>
              </a:rPr>
              <a:t> </a:t>
            </a:r>
            <a:r>
              <a:rPr lang="en-US" sz="2600" dirty="0" err="1">
                <a:latin typeface="Arial" pitchFamily="34" charset="0"/>
                <a:cs typeface="Arial" pitchFamily="34" charset="0"/>
              </a:rPr>
              <a:t>thuật</a:t>
            </a:r>
            <a:r>
              <a:rPr lang="en-US" sz="2600" dirty="0">
                <a:latin typeface="Arial" pitchFamily="34" charset="0"/>
                <a:cs typeface="Arial" pitchFamily="34" charset="0"/>
              </a:rPr>
              <a:t> </a:t>
            </a:r>
            <a:r>
              <a:rPr lang="en-US" sz="2600" dirty="0" err="1">
                <a:latin typeface="Arial" pitchFamily="34" charset="0"/>
                <a:cs typeface="Arial" pitchFamily="34" charset="0"/>
              </a:rPr>
              <a:t>kiểu</a:t>
            </a:r>
            <a:r>
              <a:rPr lang="en-US" sz="2600" dirty="0">
                <a:latin typeface="Arial" pitchFamily="34" charset="0"/>
                <a:cs typeface="Arial" pitchFamily="34" charset="0"/>
              </a:rPr>
              <a:t> </a:t>
            </a:r>
            <a:r>
              <a:rPr lang="en-US" sz="2600" dirty="0" err="1">
                <a:latin typeface="Arial" pitchFamily="34" charset="0"/>
                <a:cs typeface="Arial" pitchFamily="34" charset="0"/>
              </a:rPr>
              <a:t>Bondy</a:t>
            </a:r>
            <a:r>
              <a:rPr lang="en-US" sz="2600" dirty="0">
                <a:latin typeface="Arial" pitchFamily="34" charset="0"/>
                <a:cs typeface="Arial" pitchFamily="34" charset="0"/>
              </a:rPr>
              <a:t>, </a:t>
            </a:r>
            <a:r>
              <a:rPr lang="en-US" sz="2600" dirty="0" err="1">
                <a:latin typeface="Arial" pitchFamily="34" charset="0"/>
                <a:cs typeface="Arial" pitchFamily="34" charset="0"/>
              </a:rPr>
              <a:t>phẫu</a:t>
            </a:r>
            <a:r>
              <a:rPr lang="en-US" sz="2600" dirty="0">
                <a:latin typeface="Arial" pitchFamily="34" charset="0"/>
                <a:cs typeface="Arial" pitchFamily="34" charset="0"/>
              </a:rPr>
              <a:t> </a:t>
            </a:r>
            <a:r>
              <a:rPr lang="en-US" sz="2600" dirty="0" err="1">
                <a:latin typeface="Arial" pitchFamily="34" charset="0"/>
                <a:cs typeface="Arial" pitchFamily="34" charset="0"/>
              </a:rPr>
              <a:t>thuật</a:t>
            </a:r>
            <a:r>
              <a:rPr lang="en-US" sz="2600" dirty="0">
                <a:latin typeface="Arial" pitchFamily="34" charset="0"/>
                <a:cs typeface="Arial" pitchFamily="34" charset="0"/>
              </a:rPr>
              <a:t> </a:t>
            </a:r>
            <a:r>
              <a:rPr lang="en-US" sz="2600" dirty="0" err="1">
                <a:latin typeface="Arial" pitchFamily="34" charset="0"/>
                <a:cs typeface="Arial" pitchFamily="34" charset="0"/>
              </a:rPr>
              <a:t>dựng</a:t>
            </a:r>
            <a:r>
              <a:rPr lang="en-US" sz="2600" dirty="0">
                <a:latin typeface="Arial" pitchFamily="34" charset="0"/>
                <a:cs typeface="Arial" pitchFamily="34" charset="0"/>
              </a:rPr>
              <a:t> </a:t>
            </a:r>
            <a:r>
              <a:rPr lang="en-US" sz="2600" dirty="0" err="1">
                <a:latin typeface="Arial" pitchFamily="34" charset="0"/>
                <a:cs typeface="Arial" pitchFamily="34" charset="0"/>
              </a:rPr>
              <a:t>lại</a:t>
            </a:r>
            <a:r>
              <a:rPr lang="en-US" sz="2600" dirty="0">
                <a:latin typeface="Arial" pitchFamily="34" charset="0"/>
                <a:cs typeface="Arial" pitchFamily="34" charset="0"/>
              </a:rPr>
              <a:t> </a:t>
            </a:r>
            <a:r>
              <a:rPr lang="en-US" sz="2600" dirty="0" err="1">
                <a:latin typeface="Arial" pitchFamily="34" charset="0"/>
                <a:cs typeface="Arial" pitchFamily="34" charset="0"/>
              </a:rPr>
              <a:t>tường</a:t>
            </a:r>
            <a:r>
              <a:rPr lang="en-US" sz="2600" dirty="0">
                <a:latin typeface="Arial" pitchFamily="34" charset="0"/>
                <a:cs typeface="Arial" pitchFamily="34" charset="0"/>
              </a:rPr>
              <a:t> </a:t>
            </a:r>
            <a:r>
              <a:rPr lang="en-US" sz="2600" dirty="0" err="1">
                <a:latin typeface="Arial" pitchFamily="34" charset="0"/>
                <a:cs typeface="Arial" pitchFamily="34" charset="0"/>
              </a:rPr>
              <a:t>xương</a:t>
            </a:r>
            <a:r>
              <a:rPr lang="en-US" sz="2600" dirty="0">
                <a:latin typeface="Arial" pitchFamily="34" charset="0"/>
                <a:cs typeface="Arial" pitchFamily="34" charset="0"/>
              </a:rPr>
              <a:t>.</a:t>
            </a:r>
          </a:p>
          <a:p>
            <a:pPr algn="just"/>
            <a:r>
              <a:rPr lang="en-US" sz="2600" dirty="0" err="1">
                <a:latin typeface="Arial" pitchFamily="34" charset="0"/>
                <a:cs typeface="Arial" pitchFamily="34" charset="0"/>
              </a:rPr>
              <a:t>Hiện</a:t>
            </a:r>
            <a:r>
              <a:rPr lang="en-US" sz="2600" dirty="0">
                <a:latin typeface="Arial" pitchFamily="34" charset="0"/>
                <a:cs typeface="Arial" pitchFamily="34" charset="0"/>
              </a:rPr>
              <a:t> nay </a:t>
            </a:r>
            <a:r>
              <a:rPr lang="en-US" sz="2600" dirty="0" err="1">
                <a:latin typeface="Arial" pitchFamily="34" charset="0"/>
                <a:cs typeface="Arial" pitchFamily="34" charset="0"/>
              </a:rPr>
              <a:t>cùng</a:t>
            </a:r>
            <a:r>
              <a:rPr lang="en-US" sz="2600" dirty="0">
                <a:latin typeface="Arial" pitchFamily="34" charset="0"/>
                <a:cs typeface="Arial" pitchFamily="34" charset="0"/>
              </a:rPr>
              <a:t> </a:t>
            </a:r>
            <a:r>
              <a:rPr lang="en-US" sz="2600" dirty="0" err="1">
                <a:latin typeface="Arial" pitchFamily="34" charset="0"/>
                <a:cs typeface="Arial" pitchFamily="34" charset="0"/>
              </a:rPr>
              <a:t>với</a:t>
            </a:r>
            <a:r>
              <a:rPr lang="en-US" sz="2600" dirty="0">
                <a:latin typeface="Arial" pitchFamily="34" charset="0"/>
                <a:cs typeface="Arial" pitchFamily="34" charset="0"/>
              </a:rPr>
              <a:t> </a:t>
            </a:r>
            <a:r>
              <a:rPr lang="en-US" sz="2600" dirty="0" err="1">
                <a:latin typeface="Arial" pitchFamily="34" charset="0"/>
                <a:cs typeface="Arial" pitchFamily="34" charset="0"/>
              </a:rPr>
              <a:t>sự</a:t>
            </a:r>
            <a:r>
              <a:rPr lang="en-US" sz="2600" dirty="0">
                <a:latin typeface="Arial" pitchFamily="34" charset="0"/>
                <a:cs typeface="Arial" pitchFamily="34" charset="0"/>
              </a:rPr>
              <a:t> </a:t>
            </a:r>
            <a:r>
              <a:rPr lang="en-US" sz="2600" dirty="0" err="1">
                <a:latin typeface="Arial" pitchFamily="34" charset="0"/>
                <a:cs typeface="Arial" pitchFamily="34" charset="0"/>
              </a:rPr>
              <a:t>tiến</a:t>
            </a:r>
            <a:r>
              <a:rPr lang="en-US" sz="2600" dirty="0">
                <a:latin typeface="Arial" pitchFamily="34" charset="0"/>
                <a:cs typeface="Arial" pitchFamily="34" charset="0"/>
              </a:rPr>
              <a:t> </a:t>
            </a:r>
            <a:r>
              <a:rPr lang="en-US" sz="2600" dirty="0" err="1">
                <a:latin typeface="Arial" pitchFamily="34" charset="0"/>
                <a:cs typeface="Arial" pitchFamily="34" charset="0"/>
              </a:rPr>
              <a:t>bộ</a:t>
            </a:r>
            <a:r>
              <a:rPr lang="en-US" sz="2600" dirty="0">
                <a:latin typeface="Arial" pitchFamily="34" charset="0"/>
                <a:cs typeface="Arial" pitchFamily="34" charset="0"/>
              </a:rPr>
              <a:t> </a:t>
            </a:r>
            <a:r>
              <a:rPr lang="en-US" sz="2600" dirty="0" err="1">
                <a:latin typeface="Arial" pitchFamily="34" charset="0"/>
                <a:cs typeface="Arial" pitchFamily="34" charset="0"/>
              </a:rPr>
              <a:t>về</a:t>
            </a:r>
            <a:r>
              <a:rPr lang="en-US" sz="2600" dirty="0">
                <a:latin typeface="Arial" pitchFamily="34" charset="0"/>
                <a:cs typeface="Arial" pitchFamily="34" charset="0"/>
              </a:rPr>
              <a:t> y </a:t>
            </a:r>
            <a:r>
              <a:rPr lang="en-US" sz="2600" dirty="0" err="1">
                <a:latin typeface="Arial" pitchFamily="34" charset="0"/>
                <a:cs typeface="Arial" pitchFamily="34" charset="0"/>
              </a:rPr>
              <a:t>học</a:t>
            </a:r>
            <a:r>
              <a:rPr lang="en-US" sz="2600" dirty="0">
                <a:latin typeface="Arial" pitchFamily="34" charset="0"/>
                <a:cs typeface="Arial" pitchFamily="34" charset="0"/>
              </a:rPr>
              <a:t> </a:t>
            </a:r>
            <a:r>
              <a:rPr lang="en-US" sz="2600" dirty="0" err="1">
                <a:latin typeface="Arial" pitchFamily="34" charset="0"/>
                <a:cs typeface="Arial" pitchFamily="34" charset="0"/>
              </a:rPr>
              <a:t>và</a:t>
            </a:r>
            <a:r>
              <a:rPr lang="en-US" sz="2600" dirty="0">
                <a:latin typeface="Arial" pitchFamily="34" charset="0"/>
                <a:cs typeface="Arial" pitchFamily="34" charset="0"/>
              </a:rPr>
              <a:t> </a:t>
            </a:r>
            <a:r>
              <a:rPr lang="en-US" sz="2600" dirty="0" err="1">
                <a:latin typeface="Arial" pitchFamily="34" charset="0"/>
                <a:cs typeface="Arial" pitchFamily="34" charset="0"/>
              </a:rPr>
              <a:t>trình</a:t>
            </a:r>
            <a:r>
              <a:rPr lang="en-US" sz="2600" dirty="0">
                <a:latin typeface="Arial" pitchFamily="34" charset="0"/>
                <a:cs typeface="Arial" pitchFamily="34" charset="0"/>
              </a:rPr>
              <a:t> </a:t>
            </a:r>
            <a:r>
              <a:rPr lang="en-US" sz="2600" dirty="0" err="1">
                <a:latin typeface="Arial" pitchFamily="34" charset="0"/>
                <a:cs typeface="Arial" pitchFamily="34" charset="0"/>
              </a:rPr>
              <a:t>độ</a:t>
            </a:r>
            <a:r>
              <a:rPr lang="en-US" sz="2600" dirty="0">
                <a:latin typeface="Arial" pitchFamily="34" charset="0"/>
                <a:cs typeface="Arial" pitchFamily="34" charset="0"/>
              </a:rPr>
              <a:t> </a:t>
            </a:r>
            <a:r>
              <a:rPr lang="en-US" sz="2600" dirty="0" err="1">
                <a:latin typeface="Arial" pitchFamily="34" charset="0"/>
                <a:cs typeface="Arial" pitchFamily="34" charset="0"/>
              </a:rPr>
              <a:t>chuyên</a:t>
            </a:r>
            <a:r>
              <a:rPr lang="en-US" sz="2600" dirty="0">
                <a:latin typeface="Arial" pitchFamily="34" charset="0"/>
                <a:cs typeface="Arial" pitchFamily="34" charset="0"/>
              </a:rPr>
              <a:t> </a:t>
            </a:r>
            <a:r>
              <a:rPr lang="en-US" sz="2600" dirty="0" err="1">
                <a:latin typeface="Arial" pitchFamily="34" charset="0"/>
                <a:cs typeface="Arial" pitchFamily="34" charset="0"/>
              </a:rPr>
              <a:t>môn</a:t>
            </a:r>
            <a:r>
              <a:rPr lang="en-US" sz="2600" dirty="0">
                <a:latin typeface="Arial" pitchFamily="34" charset="0"/>
                <a:cs typeface="Arial" pitchFamily="34" charset="0"/>
              </a:rPr>
              <a:t> </a:t>
            </a:r>
            <a:r>
              <a:rPr lang="en-US" sz="2600" dirty="0" err="1">
                <a:latin typeface="Arial" pitchFamily="34" charset="0"/>
                <a:cs typeface="Arial" pitchFamily="34" charset="0"/>
              </a:rPr>
              <a:t>giúp</a:t>
            </a:r>
            <a:r>
              <a:rPr lang="en-US" sz="2600" dirty="0">
                <a:latin typeface="Arial" pitchFamily="34" charset="0"/>
                <a:cs typeface="Arial" pitchFamily="34" charset="0"/>
              </a:rPr>
              <a:t> </a:t>
            </a:r>
            <a:r>
              <a:rPr lang="en-US" sz="2600" dirty="0" err="1">
                <a:latin typeface="Arial" pitchFamily="34" charset="0"/>
                <a:cs typeface="Arial" pitchFamily="34" charset="0"/>
              </a:rPr>
              <a:t>cho</a:t>
            </a:r>
            <a:r>
              <a:rPr lang="en-US" sz="2600" dirty="0">
                <a:latin typeface="Arial" pitchFamily="34" charset="0"/>
                <a:cs typeface="Arial" pitchFamily="34" charset="0"/>
              </a:rPr>
              <a:t> </a:t>
            </a:r>
            <a:r>
              <a:rPr lang="en-US" sz="2600" dirty="0" err="1">
                <a:latin typeface="Arial" pitchFamily="34" charset="0"/>
                <a:cs typeface="Arial" pitchFamily="34" charset="0"/>
              </a:rPr>
              <a:t>việc</a:t>
            </a:r>
            <a:r>
              <a:rPr lang="en-US" sz="2600" dirty="0">
                <a:latin typeface="Arial" pitchFamily="34" charset="0"/>
                <a:cs typeface="Arial" pitchFamily="34" charset="0"/>
              </a:rPr>
              <a:t> </a:t>
            </a:r>
            <a:r>
              <a:rPr lang="en-US" sz="2600" dirty="0" err="1">
                <a:latin typeface="Arial" pitchFamily="34" charset="0"/>
                <a:cs typeface="Arial" pitchFamily="34" charset="0"/>
              </a:rPr>
              <a:t>khám</a:t>
            </a:r>
            <a:r>
              <a:rPr lang="en-US" sz="2600" dirty="0">
                <a:latin typeface="Arial" pitchFamily="34" charset="0"/>
                <a:cs typeface="Arial" pitchFamily="34" charset="0"/>
              </a:rPr>
              <a:t>, </a:t>
            </a:r>
            <a:r>
              <a:rPr lang="en-US" sz="2600" dirty="0" err="1">
                <a:latin typeface="Arial" pitchFamily="34" charset="0"/>
                <a:cs typeface="Arial" pitchFamily="34" charset="0"/>
              </a:rPr>
              <a:t>phát</a:t>
            </a:r>
            <a:r>
              <a:rPr lang="en-US" sz="2600" dirty="0">
                <a:latin typeface="Arial" pitchFamily="34" charset="0"/>
                <a:cs typeface="Arial" pitchFamily="34" charset="0"/>
              </a:rPr>
              <a:t> </a:t>
            </a:r>
            <a:r>
              <a:rPr lang="en-US" sz="2600" dirty="0" err="1">
                <a:latin typeface="Arial" pitchFamily="34" charset="0"/>
                <a:cs typeface="Arial" pitchFamily="34" charset="0"/>
              </a:rPr>
              <a:t>hiện</a:t>
            </a:r>
            <a:r>
              <a:rPr lang="en-US" sz="2600" dirty="0">
                <a:latin typeface="Arial" pitchFamily="34" charset="0"/>
                <a:cs typeface="Arial" pitchFamily="34" charset="0"/>
              </a:rPr>
              <a:t> </a:t>
            </a:r>
            <a:r>
              <a:rPr lang="en-US" sz="2600" dirty="0" err="1">
                <a:latin typeface="Arial" pitchFamily="34" charset="0"/>
                <a:cs typeface="Arial" pitchFamily="34" charset="0"/>
              </a:rPr>
              <a:t>cà</a:t>
            </a:r>
            <a:r>
              <a:rPr lang="en-US" sz="2600" dirty="0">
                <a:latin typeface="Arial" pitchFamily="34" charset="0"/>
                <a:cs typeface="Arial" pitchFamily="34" charset="0"/>
              </a:rPr>
              <a:t> </a:t>
            </a:r>
            <a:r>
              <a:rPr lang="en-US" sz="2600" dirty="0" err="1">
                <a:latin typeface="Arial" pitchFamily="34" charset="0"/>
                <a:cs typeface="Arial" pitchFamily="34" charset="0"/>
              </a:rPr>
              <a:t>chẩn</a:t>
            </a:r>
            <a:r>
              <a:rPr lang="en-US" sz="2600" dirty="0">
                <a:latin typeface="Arial" pitchFamily="34" charset="0"/>
                <a:cs typeface="Arial" pitchFamily="34" charset="0"/>
              </a:rPr>
              <a:t> </a:t>
            </a:r>
            <a:r>
              <a:rPr lang="en-US" sz="2600" dirty="0" err="1">
                <a:latin typeface="Arial" pitchFamily="34" charset="0"/>
                <a:cs typeface="Arial" pitchFamily="34" charset="0"/>
              </a:rPr>
              <a:t>đoán</a:t>
            </a:r>
            <a:r>
              <a:rPr lang="en-US" sz="2600" dirty="0">
                <a:latin typeface="Arial" pitchFamily="34" charset="0"/>
                <a:cs typeface="Arial" pitchFamily="34" charset="0"/>
              </a:rPr>
              <a:t> </a:t>
            </a:r>
            <a:r>
              <a:rPr lang="en-US" sz="2600" dirty="0" err="1">
                <a:latin typeface="Arial" pitchFamily="34" charset="0"/>
                <a:cs typeface="Arial" pitchFamily="34" charset="0"/>
              </a:rPr>
              <a:t>sớm</a:t>
            </a:r>
            <a:r>
              <a:rPr lang="en-US" sz="2600" dirty="0">
                <a:latin typeface="Arial" pitchFamily="34" charset="0"/>
                <a:cs typeface="Arial" pitchFamily="34" charset="0"/>
              </a:rPr>
              <a:t> </a:t>
            </a:r>
            <a:r>
              <a:rPr lang="en-US" sz="2600" dirty="0" err="1">
                <a:latin typeface="Arial" pitchFamily="34" charset="0"/>
                <a:cs typeface="Arial" pitchFamily="34" charset="0"/>
              </a:rPr>
              <a:t>các</a:t>
            </a:r>
            <a:r>
              <a:rPr lang="en-US" sz="2600" dirty="0">
                <a:latin typeface="Arial" pitchFamily="34" charset="0"/>
                <a:cs typeface="Arial" pitchFamily="34" charset="0"/>
              </a:rPr>
              <a:t> </a:t>
            </a:r>
            <a:r>
              <a:rPr lang="en-US" sz="2600" dirty="0" err="1">
                <a:latin typeface="Arial" pitchFamily="34" charset="0"/>
                <a:cs typeface="Arial" pitchFamily="34" charset="0"/>
              </a:rPr>
              <a:t>trường</a:t>
            </a:r>
            <a:r>
              <a:rPr lang="en-US" sz="2600" dirty="0">
                <a:latin typeface="Arial" pitchFamily="34" charset="0"/>
                <a:cs typeface="Arial" pitchFamily="34" charset="0"/>
              </a:rPr>
              <a:t> </a:t>
            </a:r>
            <a:r>
              <a:rPr lang="en-US" sz="2600" dirty="0" err="1">
                <a:latin typeface="Arial" pitchFamily="34" charset="0"/>
                <a:cs typeface="Arial" pitchFamily="34" charset="0"/>
              </a:rPr>
              <a:t>hợp</a:t>
            </a:r>
            <a:r>
              <a:rPr lang="en-US" sz="2600" dirty="0">
                <a:latin typeface="Arial" pitchFamily="34" charset="0"/>
                <a:cs typeface="Arial" pitchFamily="34" charset="0"/>
              </a:rPr>
              <a:t> </a:t>
            </a:r>
            <a:r>
              <a:rPr lang="en-US" sz="2600" dirty="0" err="1">
                <a:latin typeface="Arial" pitchFamily="34" charset="0"/>
                <a:cs typeface="Arial" pitchFamily="34" charset="0"/>
              </a:rPr>
              <a:t>bệnh</a:t>
            </a:r>
            <a:r>
              <a:rPr lang="en-US" sz="2600" dirty="0">
                <a:latin typeface="Arial" pitchFamily="34" charset="0"/>
                <a:cs typeface="Arial" pitchFamily="34" charset="0"/>
              </a:rPr>
              <a:t> </a:t>
            </a:r>
            <a:r>
              <a:rPr lang="en-US" sz="2600" dirty="0" err="1">
                <a:latin typeface="Arial" pitchFamily="34" charset="0"/>
                <a:cs typeface="Arial" pitchFamily="34" charset="0"/>
              </a:rPr>
              <a:t>lý</a:t>
            </a:r>
            <a:r>
              <a:rPr lang="en-US" sz="2600" dirty="0">
                <a:latin typeface="Arial" pitchFamily="34" charset="0"/>
                <a:cs typeface="Arial" pitchFamily="34" charset="0"/>
              </a:rPr>
              <a:t> </a:t>
            </a:r>
            <a:r>
              <a:rPr lang="en-US" sz="2600" dirty="0" err="1">
                <a:latin typeface="Arial" pitchFamily="34" charset="0"/>
                <a:cs typeface="Arial" pitchFamily="34" charset="0"/>
              </a:rPr>
              <a:t>cholesteatoma</a:t>
            </a:r>
            <a:r>
              <a:rPr lang="en-US" sz="2600" dirty="0">
                <a:latin typeface="Arial" pitchFamily="34" charset="0"/>
                <a:cs typeface="Arial" pitchFamily="34" charset="0"/>
              </a:rPr>
              <a:t> </a:t>
            </a:r>
            <a:r>
              <a:rPr lang="en-US" sz="2600" dirty="0" err="1">
                <a:latin typeface="Arial" pitchFamily="34" charset="0"/>
                <a:cs typeface="Arial" pitchFamily="34" charset="0"/>
              </a:rPr>
              <a:t>bẩm</a:t>
            </a:r>
            <a:r>
              <a:rPr lang="en-US" sz="2600" dirty="0">
                <a:latin typeface="Arial" pitchFamily="34" charset="0"/>
                <a:cs typeface="Arial" pitchFamily="34" charset="0"/>
              </a:rPr>
              <a:t> </a:t>
            </a:r>
            <a:r>
              <a:rPr lang="en-US" sz="2600" dirty="0" err="1">
                <a:latin typeface="Arial" pitchFamily="34" charset="0"/>
                <a:cs typeface="Arial" pitchFamily="34" charset="0"/>
              </a:rPr>
              <a:t>sinh</a:t>
            </a:r>
            <a:r>
              <a:rPr lang="en-US" sz="2600" dirty="0">
                <a:latin typeface="Arial" pitchFamily="34" charset="0"/>
                <a:cs typeface="Arial" pitchFamily="34" charset="0"/>
              </a:rPr>
              <a:t> ở </a:t>
            </a:r>
            <a:r>
              <a:rPr lang="en-US" sz="2600" dirty="0" err="1">
                <a:latin typeface="Arial" pitchFamily="34" charset="0"/>
                <a:cs typeface="Arial" pitchFamily="34" charset="0"/>
              </a:rPr>
              <a:t>giai</a:t>
            </a:r>
            <a:r>
              <a:rPr lang="en-US" sz="2600" dirty="0">
                <a:latin typeface="Arial" pitchFamily="34" charset="0"/>
                <a:cs typeface="Arial" pitchFamily="34" charset="0"/>
              </a:rPr>
              <a:t> </a:t>
            </a:r>
            <a:r>
              <a:rPr lang="en-US" sz="2600" dirty="0" err="1">
                <a:latin typeface="Arial" pitchFamily="34" charset="0"/>
                <a:cs typeface="Arial" pitchFamily="34" charset="0"/>
              </a:rPr>
              <a:t>đoạn</a:t>
            </a:r>
            <a:r>
              <a:rPr lang="en-US" sz="2600" dirty="0">
                <a:latin typeface="Arial" pitchFamily="34" charset="0"/>
                <a:cs typeface="Arial" pitchFamily="34" charset="0"/>
              </a:rPr>
              <a:t> </a:t>
            </a:r>
            <a:r>
              <a:rPr lang="en-US" sz="2600" dirty="0" err="1">
                <a:latin typeface="Arial" pitchFamily="34" charset="0"/>
                <a:cs typeface="Arial" pitchFamily="34" charset="0"/>
              </a:rPr>
              <a:t>đầu</a:t>
            </a:r>
            <a:r>
              <a:rPr lang="en-US" sz="2600" dirty="0">
                <a:latin typeface="Arial" pitchFamily="34" charset="0"/>
                <a:cs typeface="Arial" pitchFamily="34" charset="0"/>
              </a:rPr>
              <a:t> </a:t>
            </a:r>
            <a:r>
              <a:rPr lang="en-US" sz="2600" dirty="0" err="1">
                <a:latin typeface="Arial" pitchFamily="34" charset="0"/>
                <a:cs typeface="Arial" pitchFamily="34" charset="0"/>
              </a:rPr>
              <a:t>tạo</a:t>
            </a:r>
            <a:r>
              <a:rPr lang="en-US" sz="2600" dirty="0">
                <a:latin typeface="Arial" pitchFamily="34" charset="0"/>
                <a:cs typeface="Arial" pitchFamily="34" charset="0"/>
              </a:rPr>
              <a:t> </a:t>
            </a:r>
            <a:r>
              <a:rPr lang="en-US" sz="2600" dirty="0" err="1">
                <a:latin typeface="Arial" pitchFamily="34" charset="0"/>
                <a:cs typeface="Arial" pitchFamily="34" charset="0"/>
              </a:rPr>
              <a:t>điều</a:t>
            </a:r>
            <a:r>
              <a:rPr lang="en-US" sz="2600" dirty="0">
                <a:latin typeface="Arial" pitchFamily="34" charset="0"/>
                <a:cs typeface="Arial" pitchFamily="34" charset="0"/>
              </a:rPr>
              <a:t> </a:t>
            </a:r>
            <a:r>
              <a:rPr lang="en-US" sz="2600" dirty="0" err="1">
                <a:latin typeface="Arial" pitchFamily="34" charset="0"/>
                <a:cs typeface="Arial" pitchFamily="34" charset="0"/>
              </a:rPr>
              <a:t>kiện</a:t>
            </a:r>
            <a:r>
              <a:rPr lang="en-US" sz="2600" dirty="0">
                <a:latin typeface="Arial" pitchFamily="34" charset="0"/>
                <a:cs typeface="Arial" pitchFamily="34" charset="0"/>
              </a:rPr>
              <a:t> </a:t>
            </a:r>
            <a:r>
              <a:rPr lang="en-US" sz="2600" dirty="0" err="1">
                <a:latin typeface="Arial" pitchFamily="34" charset="0"/>
                <a:cs typeface="Arial" pitchFamily="34" charset="0"/>
              </a:rPr>
              <a:t>cho</a:t>
            </a:r>
            <a:r>
              <a:rPr lang="en-US" sz="2600" dirty="0">
                <a:latin typeface="Arial" pitchFamily="34" charset="0"/>
                <a:cs typeface="Arial" pitchFamily="34" charset="0"/>
              </a:rPr>
              <a:t> </a:t>
            </a:r>
            <a:r>
              <a:rPr lang="en-US" sz="2600" dirty="0" err="1">
                <a:latin typeface="Arial" pitchFamily="34" charset="0"/>
                <a:cs typeface="Arial" pitchFamily="34" charset="0"/>
              </a:rPr>
              <a:t>việc</a:t>
            </a:r>
            <a:r>
              <a:rPr lang="en-US" sz="2600" dirty="0">
                <a:latin typeface="Arial" pitchFamily="34" charset="0"/>
                <a:cs typeface="Arial" pitchFamily="34" charset="0"/>
              </a:rPr>
              <a:t> </a:t>
            </a:r>
            <a:r>
              <a:rPr lang="en-US" sz="2600" dirty="0" err="1">
                <a:latin typeface="Arial" pitchFamily="34" charset="0"/>
                <a:cs typeface="Arial" pitchFamily="34" charset="0"/>
              </a:rPr>
              <a:t>phẫu</a:t>
            </a:r>
            <a:r>
              <a:rPr lang="en-US" sz="2600" dirty="0">
                <a:latin typeface="Arial" pitchFamily="34" charset="0"/>
                <a:cs typeface="Arial" pitchFamily="34" charset="0"/>
              </a:rPr>
              <a:t> </a:t>
            </a:r>
            <a:r>
              <a:rPr lang="en-US" sz="2600" dirty="0" err="1">
                <a:latin typeface="Arial" pitchFamily="34" charset="0"/>
                <a:cs typeface="Arial" pitchFamily="34" charset="0"/>
              </a:rPr>
              <a:t>thuật</a:t>
            </a:r>
            <a:r>
              <a:rPr lang="en-US" sz="2600" dirty="0">
                <a:latin typeface="Arial" pitchFamily="34" charset="0"/>
                <a:cs typeface="Arial" pitchFamily="34" charset="0"/>
              </a:rPr>
              <a:t> </a:t>
            </a:r>
            <a:r>
              <a:rPr lang="en-US" sz="2600" dirty="0" err="1">
                <a:latin typeface="Arial" pitchFamily="34" charset="0"/>
                <a:cs typeface="Arial" pitchFamily="34" charset="0"/>
              </a:rPr>
              <a:t>nội</a:t>
            </a:r>
            <a:r>
              <a:rPr lang="en-US" sz="2600" dirty="0">
                <a:latin typeface="Arial" pitchFamily="34" charset="0"/>
                <a:cs typeface="Arial" pitchFamily="34" charset="0"/>
              </a:rPr>
              <a:t> </a:t>
            </a:r>
            <a:r>
              <a:rPr lang="en-US" sz="2600" dirty="0" err="1">
                <a:latin typeface="Arial" pitchFamily="34" charset="0"/>
                <a:cs typeface="Arial" pitchFamily="34" charset="0"/>
              </a:rPr>
              <a:t>soi</a:t>
            </a:r>
            <a:r>
              <a:rPr lang="en-US" sz="2600" dirty="0">
                <a:latin typeface="Arial" pitchFamily="34" charset="0"/>
                <a:cs typeface="Arial" pitchFamily="34" charset="0"/>
              </a:rPr>
              <a:t> </a:t>
            </a:r>
            <a:r>
              <a:rPr lang="en-US" sz="2600" dirty="0" err="1">
                <a:latin typeface="Arial" pitchFamily="34" charset="0"/>
                <a:cs typeface="Arial" pitchFamily="34" charset="0"/>
              </a:rPr>
              <a:t>loại</a:t>
            </a:r>
            <a:r>
              <a:rPr lang="en-US" sz="2600" dirty="0">
                <a:latin typeface="Arial" pitchFamily="34" charset="0"/>
                <a:cs typeface="Arial" pitchFamily="34" charset="0"/>
              </a:rPr>
              <a:t> </a:t>
            </a:r>
            <a:r>
              <a:rPr lang="en-US" sz="2600" dirty="0" err="1">
                <a:latin typeface="Arial" pitchFamily="34" charset="0"/>
                <a:cs typeface="Arial" pitchFamily="34" charset="0"/>
              </a:rPr>
              <a:t>bỏ</a:t>
            </a:r>
            <a:r>
              <a:rPr lang="en-US" sz="2600" dirty="0">
                <a:latin typeface="Arial" pitchFamily="34" charset="0"/>
                <a:cs typeface="Arial" pitchFamily="34" charset="0"/>
              </a:rPr>
              <a:t> </a:t>
            </a:r>
            <a:r>
              <a:rPr lang="en-US" sz="2600" dirty="0" err="1">
                <a:latin typeface="Arial" pitchFamily="34" charset="0"/>
                <a:cs typeface="Arial" pitchFamily="34" charset="0"/>
              </a:rPr>
              <a:t>bệnh</a:t>
            </a:r>
            <a:r>
              <a:rPr lang="en-US" sz="2600" dirty="0">
                <a:latin typeface="Arial" pitchFamily="34" charset="0"/>
                <a:cs typeface="Arial" pitchFamily="34" charset="0"/>
              </a:rPr>
              <a:t> </a:t>
            </a:r>
            <a:r>
              <a:rPr lang="en-US" sz="2600" dirty="0" err="1">
                <a:latin typeface="Arial" pitchFamily="34" charset="0"/>
                <a:cs typeface="Arial" pitchFamily="34" charset="0"/>
              </a:rPr>
              <a:t>tích</a:t>
            </a:r>
            <a:r>
              <a:rPr lang="en-US" sz="2600" dirty="0">
                <a:latin typeface="Arial" pitchFamily="34" charset="0"/>
                <a:cs typeface="Arial" pitchFamily="34" charset="0"/>
              </a:rPr>
              <a:t>, </a:t>
            </a:r>
            <a:r>
              <a:rPr lang="en-US" sz="2600" dirty="0" err="1">
                <a:latin typeface="Arial" pitchFamily="34" charset="0"/>
                <a:cs typeface="Arial" pitchFamily="34" charset="0"/>
              </a:rPr>
              <a:t>theo</a:t>
            </a:r>
            <a:r>
              <a:rPr lang="en-US" sz="2600" dirty="0">
                <a:latin typeface="Arial" pitchFamily="34" charset="0"/>
                <a:cs typeface="Arial" pitchFamily="34" charset="0"/>
              </a:rPr>
              <a:t> </a:t>
            </a:r>
            <a:r>
              <a:rPr lang="en-US" sz="2600" dirty="0" err="1">
                <a:latin typeface="Arial" pitchFamily="34" charset="0"/>
                <a:cs typeface="Arial" pitchFamily="34" charset="0"/>
              </a:rPr>
              <a:t>dõi</a:t>
            </a:r>
            <a:r>
              <a:rPr lang="en-US" sz="2600" dirty="0">
                <a:latin typeface="Arial" pitchFamily="34" charset="0"/>
                <a:cs typeface="Arial" pitchFamily="34" charset="0"/>
              </a:rPr>
              <a:t> </a:t>
            </a:r>
            <a:r>
              <a:rPr lang="en-US" sz="2600" dirty="0" err="1">
                <a:latin typeface="Arial" pitchFamily="34" charset="0"/>
                <a:cs typeface="Arial" pitchFamily="34" charset="0"/>
              </a:rPr>
              <a:t>sau</a:t>
            </a:r>
            <a:r>
              <a:rPr lang="en-US" sz="2600" dirty="0">
                <a:latin typeface="Arial" pitchFamily="34" charset="0"/>
                <a:cs typeface="Arial" pitchFamily="34" charset="0"/>
              </a:rPr>
              <a:t> </a:t>
            </a:r>
            <a:r>
              <a:rPr lang="en-US" sz="2600" dirty="0" err="1">
                <a:latin typeface="Arial" pitchFamily="34" charset="0"/>
                <a:cs typeface="Arial" pitchFamily="34" charset="0"/>
              </a:rPr>
              <a:t>phẫu</a:t>
            </a:r>
            <a:r>
              <a:rPr lang="en-US" sz="2600" dirty="0">
                <a:latin typeface="Arial" pitchFamily="34" charset="0"/>
                <a:cs typeface="Arial" pitchFamily="34" charset="0"/>
              </a:rPr>
              <a:t> </a:t>
            </a:r>
            <a:r>
              <a:rPr lang="en-US" sz="2600" dirty="0" err="1">
                <a:latin typeface="Arial" pitchFamily="34" charset="0"/>
                <a:cs typeface="Arial" pitchFamily="34" charset="0"/>
              </a:rPr>
              <a:t>thuật</a:t>
            </a:r>
            <a:r>
              <a:rPr lang="en-US" sz="2600" dirty="0">
                <a:latin typeface="Arial" pitchFamily="34" charset="0"/>
                <a:cs typeface="Arial" pitchFamily="34" charset="0"/>
              </a:rPr>
              <a:t> </a:t>
            </a:r>
            <a:r>
              <a:rPr lang="en-US" sz="2600" dirty="0" err="1">
                <a:latin typeface="Arial" pitchFamily="34" charset="0"/>
                <a:cs typeface="Arial" pitchFamily="34" charset="0"/>
              </a:rPr>
              <a:t>hạn</a:t>
            </a:r>
            <a:r>
              <a:rPr lang="en-US" sz="2600" dirty="0">
                <a:latin typeface="Arial" pitchFamily="34" charset="0"/>
                <a:cs typeface="Arial" pitchFamily="34" charset="0"/>
              </a:rPr>
              <a:t> </a:t>
            </a:r>
            <a:r>
              <a:rPr lang="en-US" sz="2600" dirty="0" err="1">
                <a:latin typeface="Arial" pitchFamily="34" charset="0"/>
                <a:cs typeface="Arial" pitchFamily="34" charset="0"/>
              </a:rPr>
              <a:t>chế</a:t>
            </a:r>
            <a:r>
              <a:rPr lang="en-US" sz="2600" dirty="0">
                <a:latin typeface="Arial" pitchFamily="34" charset="0"/>
                <a:cs typeface="Arial" pitchFamily="34" charset="0"/>
              </a:rPr>
              <a:t> </a:t>
            </a:r>
            <a:r>
              <a:rPr lang="en-US" sz="2600" dirty="0" err="1">
                <a:latin typeface="Arial" pitchFamily="34" charset="0"/>
                <a:cs typeface="Arial" pitchFamily="34" charset="0"/>
              </a:rPr>
              <a:t>tái</a:t>
            </a:r>
            <a:r>
              <a:rPr lang="en-US" sz="2600" dirty="0">
                <a:latin typeface="Arial" pitchFamily="34" charset="0"/>
                <a:cs typeface="Arial" pitchFamily="34" charset="0"/>
              </a:rPr>
              <a:t> </a:t>
            </a:r>
            <a:r>
              <a:rPr lang="en-US" sz="2600" dirty="0" err="1">
                <a:latin typeface="Arial" pitchFamily="34" charset="0"/>
                <a:cs typeface="Arial" pitchFamily="34" charset="0"/>
              </a:rPr>
              <a:t>phát</a:t>
            </a:r>
            <a:r>
              <a:rPr lang="en-US" sz="2600" dirty="0">
                <a:latin typeface="Arial" pitchFamily="34" charset="0"/>
                <a:cs typeface="Arial" pitchFamily="34" charset="0"/>
              </a:rPr>
              <a:t>.</a:t>
            </a:r>
          </a:p>
          <a:p>
            <a:endParaRPr lang="en-US" dirty="0"/>
          </a:p>
        </p:txBody>
      </p:sp>
      <p:sp>
        <p:nvSpPr>
          <p:cNvPr id="3" name="Title 2"/>
          <p:cNvSpPr>
            <a:spLocks noGrp="1"/>
          </p:cNvSpPr>
          <p:nvPr>
            <p:ph type="title"/>
          </p:nvPr>
        </p:nvSpPr>
        <p:spPr/>
        <p:txBody>
          <a:bodyPr>
            <a:normAutofit/>
          </a:bodyPr>
          <a:lstStyle/>
          <a:p>
            <a:r>
              <a:rPr lang="en-US" sz="3600" dirty="0" err="1" smtClean="0">
                <a:latin typeface="Arial" pitchFamily="34" charset="0"/>
                <a:cs typeface="Arial" pitchFamily="34" charset="0"/>
              </a:rPr>
              <a:t>Điều</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trị</a:t>
            </a:r>
            <a:endParaRPr lang="en-US" sz="3600" dirty="0"/>
          </a:p>
        </p:txBody>
      </p:sp>
    </p:spTree>
    <p:extLst>
      <p:ext uri="{BB962C8B-B14F-4D97-AF65-F5344CB8AC3E}">
        <p14:creationId xmlns:p14="http://schemas.microsoft.com/office/powerpoint/2010/main" val="36393487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lvl="0" indent="0" algn="just">
              <a:buNone/>
            </a:pPr>
            <a:r>
              <a:rPr lang="en-US" sz="2400" dirty="0" smtClean="0">
                <a:latin typeface="Arial" pitchFamily="34" charset="0"/>
                <a:cs typeface="Arial" pitchFamily="34" charset="0"/>
              </a:rPr>
              <a:t>1. </a:t>
            </a:r>
            <a:r>
              <a:rPr lang="en-US" sz="2400" dirty="0" err="1" smtClean="0">
                <a:latin typeface="Arial" pitchFamily="34" charset="0"/>
                <a:cs typeface="Arial" pitchFamily="34" charset="0"/>
              </a:rPr>
              <a:t>Nguyễn</a:t>
            </a:r>
            <a:r>
              <a:rPr lang="en-US" sz="2400" dirty="0" smtClean="0">
                <a:latin typeface="Arial" pitchFamily="34" charset="0"/>
                <a:cs typeface="Arial" pitchFamily="34" charset="0"/>
              </a:rPr>
              <a:t> </a:t>
            </a:r>
            <a:r>
              <a:rPr lang="en-US" sz="2400" dirty="0" err="1">
                <a:latin typeface="Arial" pitchFamily="34" charset="0"/>
                <a:cs typeface="Arial" pitchFamily="34" charset="0"/>
              </a:rPr>
              <a:t>Quang</a:t>
            </a:r>
            <a:r>
              <a:rPr lang="en-US" sz="2400" dirty="0">
                <a:latin typeface="Arial" pitchFamily="34" charset="0"/>
                <a:cs typeface="Arial" pitchFamily="34" charset="0"/>
              </a:rPr>
              <a:t> </a:t>
            </a:r>
            <a:r>
              <a:rPr lang="en-US" sz="2400" dirty="0" err="1">
                <a:latin typeface="Arial" pitchFamily="34" charset="0"/>
                <a:cs typeface="Arial" pitchFamily="34" charset="0"/>
              </a:rPr>
              <a:t>Anh</a:t>
            </a:r>
            <a:r>
              <a:rPr lang="en-US" sz="2400" dirty="0">
                <a:latin typeface="Arial" pitchFamily="34" charset="0"/>
                <a:cs typeface="Arial" pitchFamily="34" charset="0"/>
              </a:rPr>
              <a:t>	</a:t>
            </a:r>
            <a:r>
              <a:rPr lang="en-US" sz="2400" dirty="0" smtClean="0">
                <a:latin typeface="Arial" pitchFamily="34" charset="0"/>
                <a:cs typeface="Arial" pitchFamily="34" charset="0"/>
              </a:rPr>
              <a:t>Nam</a:t>
            </a:r>
            <a:r>
              <a:rPr lang="en-US" sz="2400" dirty="0">
                <a:latin typeface="Arial" pitchFamily="34" charset="0"/>
                <a:cs typeface="Arial" pitchFamily="34" charset="0"/>
              </a:rPr>
              <a:t>	</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tuổi</a:t>
            </a:r>
            <a:r>
              <a:rPr lang="en-US" sz="2400" dirty="0">
                <a:latin typeface="Arial" pitchFamily="34" charset="0"/>
                <a:cs typeface="Arial" pitchFamily="34" charset="0"/>
              </a:rPr>
              <a:t>: 4 </a:t>
            </a:r>
            <a:r>
              <a:rPr lang="en-US" sz="2400" dirty="0" err="1">
                <a:latin typeface="Arial" pitchFamily="34" charset="0"/>
                <a:cs typeface="Arial" pitchFamily="34" charset="0"/>
              </a:rPr>
              <a:t>tuổi</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Địa</a:t>
            </a:r>
            <a:r>
              <a:rPr lang="en-US" sz="2400" dirty="0">
                <a:latin typeface="Arial" pitchFamily="34" charset="0"/>
                <a:cs typeface="Arial" pitchFamily="34" charset="0"/>
              </a:rPr>
              <a:t> </a:t>
            </a:r>
            <a:r>
              <a:rPr lang="en-US" sz="2400" dirty="0" err="1">
                <a:latin typeface="Arial" pitchFamily="34" charset="0"/>
                <a:cs typeface="Arial" pitchFamily="34" charset="0"/>
              </a:rPr>
              <a:t>chỉ</a:t>
            </a:r>
            <a:r>
              <a:rPr lang="en-US" sz="2400" dirty="0">
                <a:latin typeface="Arial" pitchFamily="34" charset="0"/>
                <a:cs typeface="Arial" pitchFamily="34" charset="0"/>
              </a:rPr>
              <a:t>: </a:t>
            </a:r>
            <a:r>
              <a:rPr lang="en-US" sz="2400" dirty="0" err="1">
                <a:latin typeface="Arial" pitchFamily="34" charset="0"/>
                <a:cs typeface="Arial" pitchFamily="34" charset="0"/>
              </a:rPr>
              <a:t>Định</a:t>
            </a:r>
            <a:r>
              <a:rPr lang="en-US" sz="2400" dirty="0">
                <a:latin typeface="Arial" pitchFamily="34" charset="0"/>
                <a:cs typeface="Arial" pitchFamily="34" charset="0"/>
              </a:rPr>
              <a:t> </a:t>
            </a:r>
            <a:r>
              <a:rPr lang="en-US" sz="2400" dirty="0" err="1">
                <a:latin typeface="Arial" pitchFamily="34" charset="0"/>
                <a:cs typeface="Arial" pitchFamily="34" charset="0"/>
              </a:rPr>
              <a:t>Tăng</a:t>
            </a:r>
            <a:r>
              <a:rPr lang="en-US" sz="2400" dirty="0">
                <a:latin typeface="Arial" pitchFamily="34" charset="0"/>
                <a:cs typeface="Arial" pitchFamily="34" charset="0"/>
              </a:rPr>
              <a:t> – </a:t>
            </a:r>
            <a:r>
              <a:rPr lang="en-US" sz="2400" dirty="0" err="1">
                <a:latin typeface="Arial" pitchFamily="34" charset="0"/>
                <a:cs typeface="Arial" pitchFamily="34" charset="0"/>
              </a:rPr>
              <a:t>Yên</a:t>
            </a:r>
            <a:r>
              <a:rPr lang="en-US" sz="2400" dirty="0">
                <a:latin typeface="Arial" pitchFamily="34" charset="0"/>
                <a:cs typeface="Arial" pitchFamily="34" charset="0"/>
              </a:rPr>
              <a:t> </a:t>
            </a:r>
            <a:r>
              <a:rPr lang="en-US" sz="2400" dirty="0" err="1">
                <a:latin typeface="Arial" pitchFamily="34" charset="0"/>
                <a:cs typeface="Arial" pitchFamily="34" charset="0"/>
              </a:rPr>
              <a:t>Định</a:t>
            </a:r>
            <a:r>
              <a:rPr lang="en-US" sz="2400" dirty="0">
                <a:latin typeface="Arial" pitchFamily="34" charset="0"/>
                <a:cs typeface="Arial" pitchFamily="34" charset="0"/>
              </a:rPr>
              <a:t> – </a:t>
            </a:r>
            <a:r>
              <a:rPr lang="en-US" sz="2400" dirty="0" err="1">
                <a:latin typeface="Arial" pitchFamily="34" charset="0"/>
                <a:cs typeface="Arial" pitchFamily="34" charset="0"/>
              </a:rPr>
              <a:t>Thanh</a:t>
            </a:r>
            <a:r>
              <a:rPr lang="en-US" sz="2400" dirty="0">
                <a:latin typeface="Arial" pitchFamily="34" charset="0"/>
                <a:cs typeface="Arial" pitchFamily="34" charset="0"/>
              </a:rPr>
              <a:t> </a:t>
            </a:r>
            <a:r>
              <a:rPr lang="en-US" sz="2400" dirty="0" err="1">
                <a:latin typeface="Arial" pitchFamily="34" charset="0"/>
                <a:cs typeface="Arial" pitchFamily="34" charset="0"/>
              </a:rPr>
              <a:t>Hoá</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Tiền</a:t>
            </a:r>
            <a:r>
              <a:rPr lang="en-US" sz="2400" dirty="0">
                <a:latin typeface="Arial" pitchFamily="34" charset="0"/>
                <a:cs typeface="Arial" pitchFamily="34" charset="0"/>
              </a:rPr>
              <a:t> </a:t>
            </a:r>
            <a:r>
              <a:rPr lang="en-US" sz="2400" dirty="0" err="1">
                <a:latin typeface="Arial" pitchFamily="34" charset="0"/>
                <a:cs typeface="Arial" pitchFamily="34" charset="0"/>
              </a:rPr>
              <a:t>sử</a:t>
            </a:r>
            <a:r>
              <a:rPr lang="en-US" sz="2400" dirty="0">
                <a:latin typeface="Arial" pitchFamily="34" charset="0"/>
                <a:cs typeface="Arial" pitchFamily="34" charset="0"/>
              </a:rPr>
              <a:t>: </a:t>
            </a:r>
            <a:r>
              <a:rPr lang="en-US" sz="2400" dirty="0" err="1">
                <a:latin typeface="Arial" pitchFamily="34" charset="0"/>
                <a:cs typeface="Arial" pitchFamily="34" charset="0"/>
              </a:rPr>
              <a:t>khoẻ</a:t>
            </a:r>
            <a:r>
              <a:rPr lang="en-US" sz="2400" dirty="0">
                <a:latin typeface="Arial" pitchFamily="34" charset="0"/>
                <a:cs typeface="Arial" pitchFamily="34" charset="0"/>
              </a:rPr>
              <a:t> </a:t>
            </a:r>
            <a:r>
              <a:rPr lang="en-US" sz="2400" dirty="0" err="1">
                <a:latin typeface="Arial" pitchFamily="34" charset="0"/>
                <a:cs typeface="Arial" pitchFamily="34" charset="0"/>
              </a:rPr>
              <a:t>mạnh</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Lý</a:t>
            </a:r>
            <a:r>
              <a:rPr lang="en-US" sz="2400" dirty="0">
                <a:latin typeface="Arial" pitchFamily="34" charset="0"/>
                <a:cs typeface="Arial" pitchFamily="34" charset="0"/>
              </a:rPr>
              <a:t> do </a:t>
            </a:r>
            <a:r>
              <a:rPr lang="en-US" sz="2400" dirty="0" err="1">
                <a:latin typeface="Arial" pitchFamily="34" charset="0"/>
                <a:cs typeface="Arial" pitchFamily="34" charset="0"/>
              </a:rPr>
              <a:t>khám</a:t>
            </a:r>
            <a:r>
              <a:rPr lang="en-US" sz="2400" dirty="0">
                <a:latin typeface="Arial" pitchFamily="34" charset="0"/>
                <a:cs typeface="Arial" pitchFamily="34" charset="0"/>
              </a:rPr>
              <a:t> </a:t>
            </a:r>
            <a:r>
              <a:rPr lang="en-US" sz="2400" dirty="0" err="1">
                <a:latin typeface="Arial" pitchFamily="34" charset="0"/>
                <a:cs typeface="Arial" pitchFamily="34" charset="0"/>
              </a:rPr>
              <a:t>bệnh</a:t>
            </a:r>
            <a:r>
              <a:rPr lang="en-US" sz="2400" dirty="0">
                <a:latin typeface="Arial" pitchFamily="34" charset="0"/>
                <a:cs typeface="Arial" pitchFamily="34" charset="0"/>
              </a:rPr>
              <a:t>: ho + </a:t>
            </a:r>
            <a:r>
              <a:rPr lang="en-US" sz="2400" dirty="0" err="1">
                <a:latin typeface="Arial" pitchFamily="34" charset="0"/>
                <a:cs typeface="Arial" pitchFamily="34" charset="0"/>
              </a:rPr>
              <a:t>sổ</a:t>
            </a:r>
            <a:r>
              <a:rPr lang="en-US" sz="2400" dirty="0">
                <a:latin typeface="Arial" pitchFamily="34" charset="0"/>
                <a:cs typeface="Arial" pitchFamily="34" charset="0"/>
              </a:rPr>
              <a:t> </a:t>
            </a:r>
            <a:r>
              <a:rPr lang="en-US" sz="2400" dirty="0" err="1">
                <a:latin typeface="Arial" pitchFamily="34" charset="0"/>
                <a:cs typeface="Arial" pitchFamily="34" charset="0"/>
              </a:rPr>
              <a:t>mũi</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Nội</a:t>
            </a:r>
            <a:r>
              <a:rPr lang="en-US" sz="2400" dirty="0">
                <a:latin typeface="Arial" pitchFamily="34" charset="0"/>
                <a:cs typeface="Arial" pitchFamily="34" charset="0"/>
              </a:rPr>
              <a:t> </a:t>
            </a:r>
            <a:r>
              <a:rPr lang="en-US" sz="2400" dirty="0" err="1">
                <a:latin typeface="Arial" pitchFamily="34" charset="0"/>
                <a:cs typeface="Arial" pitchFamily="34" charset="0"/>
              </a:rPr>
              <a:t>soi</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a:t>
            </a:r>
            <a:r>
              <a:rPr lang="en-US" sz="2400" dirty="0" err="1">
                <a:latin typeface="Arial" pitchFamily="34" charset="0"/>
                <a:cs typeface="Arial" pitchFamily="34" charset="0"/>
              </a:rPr>
              <a:t>mũi</a:t>
            </a:r>
            <a:r>
              <a:rPr lang="en-US" sz="2400" dirty="0">
                <a:latin typeface="Arial" pitchFamily="34" charset="0"/>
                <a:cs typeface="Arial" pitchFamily="34" charset="0"/>
              </a:rPr>
              <a:t> </a:t>
            </a:r>
            <a:r>
              <a:rPr lang="en-US" sz="2400" dirty="0" err="1">
                <a:latin typeface="Arial" pitchFamily="34" charset="0"/>
                <a:cs typeface="Arial" pitchFamily="34" charset="0"/>
              </a:rPr>
              <a:t>họng</a:t>
            </a:r>
            <a:r>
              <a:rPr lang="en-US" sz="2400" dirty="0">
                <a:latin typeface="Arial" pitchFamily="34" charset="0"/>
                <a:cs typeface="Arial" pitchFamily="34" charset="0"/>
              </a:rPr>
              <a:t>, TD </a:t>
            </a:r>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bẩm</a:t>
            </a:r>
            <a:r>
              <a:rPr lang="en-US" sz="2400" dirty="0">
                <a:latin typeface="Arial" pitchFamily="34" charset="0"/>
                <a:cs typeface="Arial" pitchFamily="34" charset="0"/>
              </a:rPr>
              <a:t> </a:t>
            </a:r>
            <a:r>
              <a:rPr lang="en-US" sz="2400" dirty="0" err="1">
                <a:latin typeface="Arial" pitchFamily="34" charset="0"/>
                <a:cs typeface="Arial" pitchFamily="34" charset="0"/>
              </a:rPr>
              <a:t>sinh</a:t>
            </a:r>
            <a:r>
              <a:rPr lang="en-US" sz="2400" dirty="0">
                <a:latin typeface="Arial" pitchFamily="34" charset="0"/>
                <a:cs typeface="Arial" pitchFamily="34" charset="0"/>
              </a:rPr>
              <a:t> tai </a:t>
            </a:r>
            <a:r>
              <a:rPr lang="en-US" sz="2400" dirty="0" err="1" smtClean="0">
                <a:latin typeface="Arial" pitchFamily="34" charset="0"/>
                <a:cs typeface="Arial" pitchFamily="34" charset="0"/>
              </a:rPr>
              <a:t>trái</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smtClean="0">
                <a:latin typeface="Arial" pitchFamily="34" charset="0"/>
                <a:cs typeface="Arial" pitchFamily="34" charset="0"/>
              </a:rPr>
              <a:t>Case </a:t>
            </a:r>
            <a:r>
              <a:rPr lang="en-US" sz="3600" dirty="0" err="1" smtClean="0">
                <a:latin typeface="Arial" pitchFamily="34" charset="0"/>
                <a:cs typeface="Arial" pitchFamily="34" charset="0"/>
              </a:rPr>
              <a:t>lâm</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sàng</a:t>
            </a:r>
            <a:endParaRPr lang="en-US" sz="3600" dirty="0">
              <a:latin typeface="Arial" pitchFamily="34" charset="0"/>
              <a:cs typeface="Arial" pitchFamily="34" charset="0"/>
            </a:endParaRP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5562600" y="3581400"/>
            <a:ext cx="3505200" cy="3124200"/>
          </a:xfrm>
          <a:prstGeom prst="rect">
            <a:avLst/>
          </a:prstGeom>
        </p:spPr>
      </p:pic>
    </p:spTree>
    <p:extLst>
      <p:ext uri="{BB962C8B-B14F-4D97-AF65-F5344CB8AC3E}">
        <p14:creationId xmlns:p14="http://schemas.microsoft.com/office/powerpoint/2010/main" val="1876213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err="1">
                <a:latin typeface="Arial" pitchFamily="34" charset="0"/>
                <a:cs typeface="Arial" pitchFamily="34" charset="0"/>
              </a:rPr>
              <a:t>Chẩn</a:t>
            </a:r>
            <a:r>
              <a:rPr lang="en-US" sz="2400" dirty="0">
                <a:latin typeface="Arial" pitchFamily="34" charset="0"/>
                <a:cs typeface="Arial" pitchFamily="34" charset="0"/>
              </a:rPr>
              <a:t> </a:t>
            </a:r>
            <a:r>
              <a:rPr lang="en-US" sz="2400" dirty="0" err="1">
                <a:latin typeface="Arial" pitchFamily="34" charset="0"/>
                <a:cs typeface="Arial" pitchFamily="34" charset="0"/>
              </a:rPr>
              <a:t>đoán</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r>
              <a:rPr lang="en-US" sz="2400" dirty="0">
                <a:latin typeface="Arial" pitchFamily="34" charset="0"/>
                <a:cs typeface="Arial" pitchFamily="34" charset="0"/>
              </a:rPr>
              <a:t> </a:t>
            </a:r>
            <a:r>
              <a:rPr lang="en-US" sz="2400" dirty="0" err="1">
                <a:latin typeface="Arial" pitchFamily="34" charset="0"/>
                <a:cs typeface="Arial" pitchFamily="34" charset="0"/>
              </a:rPr>
              <a:t>bẩm</a:t>
            </a:r>
            <a:r>
              <a:rPr lang="en-US" sz="2400" dirty="0">
                <a:latin typeface="Arial" pitchFamily="34" charset="0"/>
                <a:cs typeface="Arial" pitchFamily="34" charset="0"/>
              </a:rPr>
              <a:t> </a:t>
            </a:r>
            <a:r>
              <a:rPr lang="en-US" sz="2400" dirty="0" err="1">
                <a:latin typeface="Arial" pitchFamily="34" charset="0"/>
                <a:cs typeface="Arial" pitchFamily="34" charset="0"/>
              </a:rPr>
              <a:t>sinh</a:t>
            </a:r>
            <a:r>
              <a:rPr lang="en-US" sz="2400" dirty="0">
                <a:latin typeface="Arial" pitchFamily="34" charset="0"/>
                <a:cs typeface="Arial" pitchFamily="34" charset="0"/>
              </a:rPr>
              <a:t> tai </a:t>
            </a:r>
            <a:r>
              <a:rPr lang="en-US" sz="2400" dirty="0" err="1">
                <a:latin typeface="Arial" pitchFamily="34" charset="0"/>
                <a:cs typeface="Arial" pitchFamily="34" charset="0"/>
              </a:rPr>
              <a:t>giữa</a:t>
            </a:r>
            <a:r>
              <a:rPr lang="en-US" sz="2400" dirty="0">
                <a:latin typeface="Arial" pitchFamily="34" charset="0"/>
                <a:cs typeface="Arial" pitchFamily="34" charset="0"/>
              </a:rPr>
              <a:t> </a:t>
            </a:r>
            <a:r>
              <a:rPr lang="en-US" sz="2400" dirty="0" err="1">
                <a:latin typeface="Arial" pitchFamily="34" charset="0"/>
                <a:cs typeface="Arial" pitchFamily="34" charset="0"/>
              </a:rPr>
              <a:t>phải</a:t>
            </a:r>
            <a:r>
              <a:rPr lang="en-US" sz="2400" dirty="0">
                <a:latin typeface="Arial" pitchFamily="34" charset="0"/>
                <a:cs typeface="Arial" pitchFamily="34" charset="0"/>
              </a:rPr>
              <a:t> </a:t>
            </a:r>
            <a:r>
              <a:rPr lang="en-US" sz="2400" dirty="0" err="1">
                <a:latin typeface="Arial" pitchFamily="34" charset="0"/>
                <a:cs typeface="Arial" pitchFamily="34" charset="0"/>
              </a:rPr>
              <a:t>postic</a:t>
            </a:r>
            <a:r>
              <a:rPr lang="en-US" sz="2400" dirty="0">
                <a:latin typeface="Arial" pitchFamily="34" charset="0"/>
                <a:cs typeface="Arial" pitchFamily="34" charset="0"/>
              </a:rPr>
              <a:t> 1</a:t>
            </a:r>
          </a:p>
          <a:p>
            <a:r>
              <a:rPr lang="en-US" sz="2400" dirty="0" err="1">
                <a:latin typeface="Arial" pitchFamily="34" charset="0"/>
                <a:cs typeface="Arial" pitchFamily="34" charset="0"/>
              </a:rPr>
              <a:t>chỉ</a:t>
            </a:r>
            <a:r>
              <a:rPr lang="en-US" sz="2400" dirty="0">
                <a:latin typeface="Arial" pitchFamily="34" charset="0"/>
                <a:cs typeface="Arial" pitchFamily="34" charset="0"/>
              </a:rPr>
              <a:t> </a:t>
            </a:r>
            <a:r>
              <a:rPr lang="en-US" sz="2400" dirty="0" err="1">
                <a:latin typeface="Arial" pitchFamily="34" charset="0"/>
                <a:cs typeface="Arial" pitchFamily="34" charset="0"/>
              </a:rPr>
              <a:t>định</a:t>
            </a:r>
            <a:r>
              <a:rPr lang="en-US" sz="2400" dirty="0">
                <a:latin typeface="Arial" pitchFamily="34" charset="0"/>
                <a:cs typeface="Arial" pitchFamily="34" charset="0"/>
              </a:rPr>
              <a:t> </a:t>
            </a:r>
            <a:r>
              <a:rPr lang="en-US" sz="2400" dirty="0" err="1">
                <a:latin typeface="Arial" pitchFamily="34" charset="0"/>
                <a:cs typeface="Arial" pitchFamily="34" charset="0"/>
              </a:rPr>
              <a:t>phẫu</a:t>
            </a:r>
            <a:r>
              <a:rPr lang="en-US" sz="2400" dirty="0">
                <a:latin typeface="Arial" pitchFamily="34" charset="0"/>
                <a:cs typeface="Arial" pitchFamily="34" charset="0"/>
              </a:rPr>
              <a:t> </a:t>
            </a:r>
            <a:r>
              <a:rPr lang="en-US" sz="2400" dirty="0" err="1" smtClean="0">
                <a:latin typeface="Arial" pitchFamily="34" charset="0"/>
                <a:cs typeface="Arial" pitchFamily="34" charset="0"/>
              </a:rPr>
              <a:t>thuật</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nhân</a:t>
            </a:r>
            <a:r>
              <a:rPr lang="en-US" sz="2400" dirty="0">
                <a:latin typeface="Arial" pitchFamily="34" charset="0"/>
                <a:cs typeface="Arial" pitchFamily="34" charset="0"/>
              </a:rPr>
              <a:t> </a:t>
            </a:r>
            <a:r>
              <a:rPr lang="en-US" sz="2400" dirty="0" err="1">
                <a:latin typeface="Arial" pitchFamily="34" charset="0"/>
                <a:cs typeface="Arial" pitchFamily="34" charset="0"/>
              </a:rPr>
              <a:t>được</a:t>
            </a:r>
            <a:r>
              <a:rPr lang="en-US" sz="2400" dirty="0">
                <a:latin typeface="Arial" pitchFamily="34" charset="0"/>
                <a:cs typeface="Arial" pitchFamily="34" charset="0"/>
              </a:rPr>
              <a:t> </a:t>
            </a:r>
            <a:r>
              <a:rPr lang="en-US" sz="2400" dirty="0" err="1">
                <a:latin typeface="Arial" pitchFamily="34" charset="0"/>
                <a:cs typeface="Arial" pitchFamily="34" charset="0"/>
              </a:rPr>
              <a:t>chuyển</a:t>
            </a:r>
            <a:r>
              <a:rPr lang="en-US" sz="2400" dirty="0">
                <a:latin typeface="Arial" pitchFamily="34" charset="0"/>
                <a:cs typeface="Arial" pitchFamily="34" charset="0"/>
              </a:rPr>
              <a:t> </a:t>
            </a:r>
            <a:r>
              <a:rPr lang="en-US" sz="2400" dirty="0" err="1">
                <a:latin typeface="Arial" pitchFamily="34" charset="0"/>
                <a:cs typeface="Arial" pitchFamily="34" charset="0"/>
              </a:rPr>
              <a:t>tuyến</a:t>
            </a:r>
            <a:r>
              <a:rPr lang="en-US" sz="2400" dirty="0">
                <a:latin typeface="Arial" pitchFamily="34" charset="0"/>
                <a:cs typeface="Arial" pitchFamily="34" charset="0"/>
              </a:rPr>
              <a:t> </a:t>
            </a:r>
            <a:r>
              <a:rPr lang="en-US" sz="2400" dirty="0" err="1">
                <a:latin typeface="Arial" pitchFamily="34" charset="0"/>
                <a:cs typeface="Arial" pitchFamily="34" charset="0"/>
              </a:rPr>
              <a:t>xuống</a:t>
            </a:r>
            <a:r>
              <a:rPr lang="en-US" sz="2400" dirty="0">
                <a:latin typeface="Arial" pitchFamily="34" charset="0"/>
                <a:cs typeface="Arial" pitchFamily="34" charset="0"/>
              </a:rPr>
              <a:t> BV </a:t>
            </a:r>
            <a:r>
              <a:rPr lang="en-US" sz="2400" dirty="0" err="1">
                <a:latin typeface="Arial" pitchFamily="34" charset="0"/>
                <a:cs typeface="Arial" pitchFamily="34" charset="0"/>
              </a:rPr>
              <a:t>nhi</a:t>
            </a:r>
            <a:r>
              <a:rPr lang="en-US" sz="2400" dirty="0">
                <a:latin typeface="Arial" pitchFamily="34" charset="0"/>
                <a:cs typeface="Arial" pitchFamily="34" charset="0"/>
              </a:rPr>
              <a:t> </a:t>
            </a:r>
            <a:r>
              <a:rPr lang="en-US" sz="2400" dirty="0" err="1">
                <a:latin typeface="Arial" pitchFamily="34" charset="0"/>
                <a:cs typeface="Arial" pitchFamily="34" charset="0"/>
              </a:rPr>
              <a:t>thanh</a:t>
            </a:r>
            <a:r>
              <a:rPr lang="en-US" sz="2400" dirty="0">
                <a:latin typeface="Arial" pitchFamily="34" charset="0"/>
                <a:cs typeface="Arial" pitchFamily="34" charset="0"/>
              </a:rPr>
              <a:t> </a:t>
            </a:r>
            <a:r>
              <a:rPr lang="en-US" sz="2400" dirty="0" err="1">
                <a:latin typeface="Arial" pitchFamily="34" charset="0"/>
                <a:cs typeface="Arial" pitchFamily="34" charset="0"/>
              </a:rPr>
              <a:t>hoá</a:t>
            </a:r>
            <a:r>
              <a:rPr lang="en-US" sz="2400" dirty="0">
                <a:latin typeface="Arial" pitchFamily="34" charset="0"/>
                <a:cs typeface="Arial" pitchFamily="34" charset="0"/>
              </a:rPr>
              <a:t> -&gt; </a:t>
            </a:r>
            <a:r>
              <a:rPr lang="en-US" sz="2400" dirty="0" err="1">
                <a:latin typeface="Arial" pitchFamily="34" charset="0"/>
                <a:cs typeface="Arial" pitchFamily="34" charset="0"/>
              </a:rPr>
              <a:t>chuyển</a:t>
            </a:r>
            <a:r>
              <a:rPr lang="en-US" sz="2400" dirty="0">
                <a:latin typeface="Arial" pitchFamily="34" charset="0"/>
                <a:cs typeface="Arial" pitchFamily="34" charset="0"/>
              </a:rPr>
              <a:t> BV TMH </a:t>
            </a:r>
            <a:r>
              <a:rPr lang="en-US" sz="2400" dirty="0" err="1">
                <a:latin typeface="Arial" pitchFamily="34" charset="0"/>
                <a:cs typeface="Arial" pitchFamily="34" charset="0"/>
              </a:rPr>
              <a:t>trung</a:t>
            </a:r>
            <a:r>
              <a:rPr lang="en-US" sz="2400" dirty="0">
                <a:latin typeface="Arial" pitchFamily="34" charset="0"/>
                <a:cs typeface="Arial" pitchFamily="34" charset="0"/>
              </a:rPr>
              <a:t> </a:t>
            </a:r>
            <a:r>
              <a:rPr lang="en-US" sz="2400" dirty="0" err="1">
                <a:latin typeface="Arial" pitchFamily="34" charset="0"/>
                <a:cs typeface="Arial" pitchFamily="34" charset="0"/>
              </a:rPr>
              <a:t>ương</a:t>
            </a:r>
            <a:r>
              <a:rPr lang="en-US" sz="2400" dirty="0">
                <a:latin typeface="Arial" pitchFamily="34" charset="0"/>
                <a:cs typeface="Arial" pitchFamily="34" charset="0"/>
              </a:rPr>
              <a:t> </a:t>
            </a:r>
            <a:r>
              <a:rPr lang="en-US" sz="2400" dirty="0" err="1">
                <a:latin typeface="Arial" pitchFamily="34" charset="0"/>
                <a:cs typeface="Arial" pitchFamily="34" charset="0"/>
              </a:rPr>
              <a:t>phẫu</a:t>
            </a:r>
            <a:r>
              <a:rPr lang="en-US" sz="2400" dirty="0">
                <a:latin typeface="Arial" pitchFamily="34" charset="0"/>
                <a:cs typeface="Arial" pitchFamily="34" charset="0"/>
              </a:rPr>
              <a:t> </a:t>
            </a:r>
            <a:r>
              <a:rPr lang="en-US" sz="2400" dirty="0" err="1" smtClean="0">
                <a:latin typeface="Arial" pitchFamily="34" charset="0"/>
                <a:cs typeface="Arial" pitchFamily="34" charset="0"/>
              </a:rPr>
              <a:t>thuật</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r>
              <a:rPr lang="en-US" sz="2400" dirty="0" err="1">
                <a:latin typeface="Arial" pitchFamily="34" charset="0"/>
                <a:cs typeface="Arial" pitchFamily="34" charset="0"/>
              </a:rPr>
              <a:t>Xuất</a:t>
            </a:r>
            <a:r>
              <a:rPr lang="en-US" sz="2400" dirty="0">
                <a:latin typeface="Arial" pitchFamily="34" charset="0"/>
                <a:cs typeface="Arial" pitchFamily="34" charset="0"/>
              </a:rPr>
              <a:t> </a:t>
            </a:r>
            <a:r>
              <a:rPr lang="en-US" sz="2400" dirty="0" err="1">
                <a:latin typeface="Arial" pitchFamily="34" charset="0"/>
                <a:cs typeface="Arial" pitchFamily="34" charset="0"/>
              </a:rPr>
              <a:t>viện</a:t>
            </a:r>
            <a:r>
              <a:rPr lang="en-US" sz="2400" dirty="0">
                <a:latin typeface="Arial" pitchFamily="34" charset="0"/>
                <a:cs typeface="Arial" pitchFamily="34" charset="0"/>
              </a:rPr>
              <a:t> </a:t>
            </a:r>
            <a:r>
              <a:rPr lang="en-US" sz="2400" dirty="0" err="1">
                <a:latin typeface="Arial" pitchFamily="34" charset="0"/>
                <a:cs typeface="Arial" pitchFamily="34" charset="0"/>
              </a:rPr>
              <a:t>sau</a:t>
            </a:r>
            <a:r>
              <a:rPr lang="en-US" sz="2400" dirty="0">
                <a:latin typeface="Arial" pitchFamily="34" charset="0"/>
                <a:cs typeface="Arial" pitchFamily="34" charset="0"/>
              </a:rPr>
              <a:t> 02 </a:t>
            </a:r>
            <a:r>
              <a:rPr lang="en-US" sz="2400" dirty="0" err="1">
                <a:latin typeface="Arial" pitchFamily="34" charset="0"/>
                <a:cs typeface="Arial" pitchFamily="34" charset="0"/>
              </a:rPr>
              <a:t>ngày</a:t>
            </a:r>
            <a:r>
              <a:rPr lang="en-US" sz="2400" dirty="0">
                <a:latin typeface="Arial" pitchFamily="34" charset="0"/>
                <a:cs typeface="Arial" pitchFamily="34" charset="0"/>
              </a:rPr>
              <a:t>, </a:t>
            </a:r>
            <a:r>
              <a:rPr lang="en-US" sz="2400" dirty="0" err="1">
                <a:latin typeface="Arial" pitchFamily="34" charset="0"/>
                <a:cs typeface="Arial" pitchFamily="34" charset="0"/>
              </a:rPr>
              <a:t>rút</a:t>
            </a:r>
            <a:r>
              <a:rPr lang="en-US" sz="2400" dirty="0">
                <a:latin typeface="Arial" pitchFamily="34" charset="0"/>
                <a:cs typeface="Arial" pitchFamily="34" charset="0"/>
              </a:rPr>
              <a:t> </a:t>
            </a:r>
            <a:r>
              <a:rPr lang="en-US" sz="2400" dirty="0" err="1">
                <a:latin typeface="Arial" pitchFamily="34" charset="0"/>
                <a:cs typeface="Arial" pitchFamily="34" charset="0"/>
              </a:rPr>
              <a:t>mercher</a:t>
            </a:r>
            <a:r>
              <a:rPr lang="en-US" sz="2400" dirty="0">
                <a:latin typeface="Arial" pitchFamily="34" charset="0"/>
                <a:cs typeface="Arial" pitchFamily="34" charset="0"/>
              </a:rPr>
              <a:t> </a:t>
            </a:r>
            <a:r>
              <a:rPr lang="en-US" sz="2400" dirty="0" err="1">
                <a:latin typeface="Arial" pitchFamily="34" charset="0"/>
                <a:cs typeface="Arial" pitchFamily="34" charset="0"/>
              </a:rPr>
              <a:t>dẫn</a:t>
            </a:r>
            <a:r>
              <a:rPr lang="en-US" sz="2400" dirty="0">
                <a:latin typeface="Arial" pitchFamily="34" charset="0"/>
                <a:cs typeface="Arial" pitchFamily="34" charset="0"/>
              </a:rPr>
              <a:t> </a:t>
            </a:r>
            <a:r>
              <a:rPr lang="en-US" sz="2400" dirty="0" err="1">
                <a:latin typeface="Arial" pitchFamily="34" charset="0"/>
                <a:cs typeface="Arial" pitchFamily="34" charset="0"/>
              </a:rPr>
              <a:t>lưu</a:t>
            </a:r>
            <a:r>
              <a:rPr lang="en-US" sz="2400" dirty="0">
                <a:latin typeface="Arial" pitchFamily="34" charset="0"/>
                <a:cs typeface="Arial" pitchFamily="34" charset="0"/>
              </a:rPr>
              <a:t> </a:t>
            </a:r>
            <a:r>
              <a:rPr lang="en-US" sz="2400" dirty="0" err="1">
                <a:latin typeface="Arial" pitchFamily="34" charset="0"/>
                <a:cs typeface="Arial" pitchFamily="34" charset="0"/>
              </a:rPr>
              <a:t>tại</a:t>
            </a:r>
            <a:r>
              <a:rPr lang="en-US" sz="2400" dirty="0">
                <a:latin typeface="Arial" pitchFamily="34" charset="0"/>
                <a:cs typeface="Arial" pitchFamily="34" charset="0"/>
              </a:rPr>
              <a:t> BV </a:t>
            </a:r>
            <a:r>
              <a:rPr lang="en-US" sz="2400" dirty="0" err="1">
                <a:latin typeface="Arial" pitchFamily="34" charset="0"/>
                <a:cs typeface="Arial" pitchFamily="34" charset="0"/>
              </a:rPr>
              <a:t>Trí</a:t>
            </a:r>
            <a:r>
              <a:rPr lang="en-US" sz="2400" dirty="0">
                <a:latin typeface="Arial" pitchFamily="34" charset="0"/>
                <a:cs typeface="Arial" pitchFamily="34" charset="0"/>
              </a:rPr>
              <a:t> </a:t>
            </a:r>
            <a:r>
              <a:rPr lang="en-US" sz="2400" dirty="0" err="1">
                <a:latin typeface="Arial" pitchFamily="34" charset="0"/>
                <a:cs typeface="Arial" pitchFamily="34" charset="0"/>
              </a:rPr>
              <a:t>Đức</a:t>
            </a:r>
            <a:r>
              <a:rPr lang="en-US" sz="2400" dirty="0">
                <a:latin typeface="Arial" pitchFamily="34" charset="0"/>
                <a:cs typeface="Arial" pitchFamily="34" charset="0"/>
              </a:rPr>
              <a:t> </a:t>
            </a:r>
            <a:r>
              <a:rPr lang="en-US" sz="2400" dirty="0" err="1">
                <a:latin typeface="Arial" pitchFamily="34" charset="0"/>
                <a:cs typeface="Arial" pitchFamily="34" charset="0"/>
              </a:rPr>
              <a:t>Thành</a:t>
            </a:r>
            <a:r>
              <a:rPr lang="en-US" sz="2400" dirty="0">
                <a:latin typeface="Arial" pitchFamily="34" charset="0"/>
                <a:cs typeface="Arial" pitchFamily="34" charset="0"/>
              </a:rPr>
              <a:t> </a:t>
            </a:r>
            <a:r>
              <a:rPr lang="en-US" sz="2400" dirty="0" err="1">
                <a:latin typeface="Arial" pitchFamily="34" charset="0"/>
                <a:cs typeface="Arial" pitchFamily="34" charset="0"/>
              </a:rPr>
              <a:t>và</a:t>
            </a:r>
            <a:r>
              <a:rPr lang="en-US" sz="2400" dirty="0">
                <a:latin typeface="Arial" pitchFamily="34" charset="0"/>
                <a:cs typeface="Arial" pitchFamily="34" charset="0"/>
              </a:rPr>
              <a:t> </a:t>
            </a:r>
            <a:r>
              <a:rPr lang="en-US" sz="2400" dirty="0" err="1">
                <a:latin typeface="Arial" pitchFamily="34" charset="0"/>
                <a:cs typeface="Arial" pitchFamily="34" charset="0"/>
              </a:rPr>
              <a:t>theo</a:t>
            </a:r>
            <a:r>
              <a:rPr lang="en-US" sz="2400" dirty="0">
                <a:latin typeface="Arial" pitchFamily="34" charset="0"/>
                <a:cs typeface="Arial" pitchFamily="34" charset="0"/>
              </a:rPr>
              <a:t> </a:t>
            </a:r>
            <a:r>
              <a:rPr lang="en-US" sz="2400" dirty="0" err="1">
                <a:latin typeface="Arial" pitchFamily="34" charset="0"/>
                <a:cs typeface="Arial" pitchFamily="34" charset="0"/>
              </a:rPr>
              <a:t>dõi</a:t>
            </a:r>
            <a:r>
              <a:rPr lang="en-US" sz="2400" dirty="0">
                <a:latin typeface="Arial" pitchFamily="34" charset="0"/>
                <a:cs typeface="Arial" pitchFamily="34" charset="0"/>
              </a:rPr>
              <a:t> </a:t>
            </a:r>
            <a:r>
              <a:rPr lang="en-US" sz="2400" dirty="0" err="1">
                <a:latin typeface="Arial" pitchFamily="34" charset="0"/>
                <a:cs typeface="Arial" pitchFamily="34" charset="0"/>
              </a:rPr>
              <a:t>định</a:t>
            </a:r>
            <a:r>
              <a:rPr lang="en-US" sz="2400" dirty="0">
                <a:latin typeface="Arial" pitchFamily="34" charset="0"/>
                <a:cs typeface="Arial" pitchFamily="34" charset="0"/>
              </a:rPr>
              <a:t> </a:t>
            </a:r>
            <a:r>
              <a:rPr lang="en-US" sz="2400" dirty="0" err="1" smtClean="0">
                <a:latin typeface="Arial" pitchFamily="34" charset="0"/>
                <a:cs typeface="Arial" pitchFamily="34" charset="0"/>
              </a:rPr>
              <a:t>kỳ</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r>
              <a:rPr lang="en-US" sz="2400" dirty="0" err="1">
                <a:latin typeface="Arial" pitchFamily="34" charset="0"/>
                <a:cs typeface="Arial" pitchFamily="34" charset="0"/>
              </a:rPr>
              <a:t>Hiện</a:t>
            </a:r>
            <a:r>
              <a:rPr lang="en-US" sz="2400" dirty="0">
                <a:latin typeface="Arial" pitchFamily="34" charset="0"/>
                <a:cs typeface="Arial" pitchFamily="34" charset="0"/>
              </a:rPr>
              <a:t> </a:t>
            </a:r>
            <a:r>
              <a:rPr lang="en-US" sz="2400" dirty="0" err="1">
                <a:latin typeface="Arial" pitchFamily="34" charset="0"/>
                <a:cs typeface="Arial" pitchFamily="34" charset="0"/>
              </a:rPr>
              <a:t>tại</a:t>
            </a:r>
            <a:r>
              <a:rPr lang="en-US" sz="2400" dirty="0">
                <a:latin typeface="Arial" pitchFamily="34" charset="0"/>
                <a:cs typeface="Arial" pitchFamily="34" charset="0"/>
              </a:rPr>
              <a:t> </a:t>
            </a:r>
            <a:r>
              <a:rPr lang="en-US" sz="2400" dirty="0" err="1">
                <a:latin typeface="Arial" pitchFamily="34" charset="0"/>
                <a:cs typeface="Arial" pitchFamily="34" charset="0"/>
              </a:rPr>
              <a:t>chưa</a:t>
            </a:r>
            <a:r>
              <a:rPr lang="en-US" sz="2400" dirty="0">
                <a:latin typeface="Arial" pitchFamily="34" charset="0"/>
                <a:cs typeface="Arial" pitchFamily="34" charset="0"/>
              </a:rPr>
              <a:t> </a:t>
            </a:r>
            <a:r>
              <a:rPr lang="en-US" sz="2400" dirty="0" err="1">
                <a:latin typeface="Arial" pitchFamily="34" charset="0"/>
                <a:cs typeface="Arial" pitchFamily="34" charset="0"/>
              </a:rPr>
              <a:t>thấy</a:t>
            </a:r>
            <a:r>
              <a:rPr lang="en-US" sz="2400" dirty="0">
                <a:latin typeface="Arial" pitchFamily="34" charset="0"/>
                <a:cs typeface="Arial" pitchFamily="34" charset="0"/>
              </a:rPr>
              <a:t> </a:t>
            </a:r>
            <a:r>
              <a:rPr lang="en-US" sz="2400" dirty="0" err="1">
                <a:latin typeface="Arial" pitchFamily="34" charset="0"/>
                <a:cs typeface="Arial" pitchFamily="34" charset="0"/>
              </a:rPr>
              <a:t>tái</a:t>
            </a:r>
            <a:r>
              <a:rPr lang="en-US" sz="2400" dirty="0">
                <a:latin typeface="Arial" pitchFamily="34" charset="0"/>
                <a:cs typeface="Arial" pitchFamily="34" charset="0"/>
              </a:rPr>
              <a:t> </a:t>
            </a:r>
            <a:r>
              <a:rPr lang="en-US" sz="2400" dirty="0" err="1" smtClean="0">
                <a:latin typeface="Arial" pitchFamily="34" charset="0"/>
                <a:cs typeface="Arial" pitchFamily="34" charset="0"/>
              </a:rPr>
              <a:t>phát</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smtClean="0">
                <a:latin typeface="Arial" pitchFamily="34" charset="0"/>
                <a:cs typeface="Arial" pitchFamily="34" charset="0"/>
              </a:rPr>
              <a:t>Case </a:t>
            </a:r>
            <a:r>
              <a:rPr lang="en-US" sz="3600" dirty="0" err="1" smtClean="0">
                <a:latin typeface="Arial" pitchFamily="34" charset="0"/>
                <a:cs typeface="Arial" pitchFamily="34" charset="0"/>
              </a:rPr>
              <a:t>lâm</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sàng</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18545551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lgn="just"/>
            <a:r>
              <a:rPr lang="en-US" sz="2400" dirty="0">
                <a:latin typeface="Arial" pitchFamily="34" charset="0"/>
                <a:cs typeface="Arial" pitchFamily="34" charset="0"/>
              </a:rPr>
              <a:t>2</a:t>
            </a:r>
            <a:r>
              <a:rPr lang="en-US" sz="2400" dirty="0" smtClean="0">
                <a:latin typeface="Arial" pitchFamily="34" charset="0"/>
                <a:cs typeface="Arial" pitchFamily="34" charset="0"/>
              </a:rPr>
              <a:t>. </a:t>
            </a:r>
            <a:r>
              <a:rPr lang="en-US" sz="2400" dirty="0" err="1">
                <a:latin typeface="Arial" pitchFamily="34" charset="0"/>
                <a:cs typeface="Arial" pitchFamily="34" charset="0"/>
              </a:rPr>
              <a:t>Nguyễn</a:t>
            </a:r>
            <a:r>
              <a:rPr lang="en-US" sz="2400" dirty="0">
                <a:latin typeface="Arial" pitchFamily="34" charset="0"/>
                <a:cs typeface="Arial" pitchFamily="34" charset="0"/>
              </a:rPr>
              <a:t> </a:t>
            </a:r>
            <a:r>
              <a:rPr lang="en-US" sz="2400" dirty="0" err="1">
                <a:latin typeface="Arial" pitchFamily="34" charset="0"/>
                <a:cs typeface="Arial" pitchFamily="34" charset="0"/>
              </a:rPr>
              <a:t>Anh</a:t>
            </a:r>
            <a:r>
              <a:rPr lang="en-US" sz="2400" dirty="0">
                <a:latin typeface="Arial" pitchFamily="34" charset="0"/>
                <a:cs typeface="Arial" pitchFamily="34" charset="0"/>
              </a:rPr>
              <a:t> </a:t>
            </a:r>
            <a:r>
              <a:rPr lang="en-US" sz="2400" dirty="0" err="1">
                <a:latin typeface="Arial" pitchFamily="34" charset="0"/>
                <a:cs typeface="Arial" pitchFamily="34" charset="0"/>
              </a:rPr>
              <a:t>Tú</a:t>
            </a:r>
            <a:r>
              <a:rPr lang="en-US" sz="2400" dirty="0">
                <a:latin typeface="Arial" pitchFamily="34" charset="0"/>
                <a:cs typeface="Arial" pitchFamily="34" charset="0"/>
              </a:rPr>
              <a:t>		Nam		</a:t>
            </a:r>
            <a:r>
              <a:rPr lang="en-US" sz="2400" dirty="0" err="1">
                <a:latin typeface="Arial" pitchFamily="34" charset="0"/>
                <a:cs typeface="Arial" pitchFamily="34" charset="0"/>
              </a:rPr>
              <a:t>tuổi</a:t>
            </a:r>
            <a:r>
              <a:rPr lang="en-US" sz="2400" dirty="0">
                <a:latin typeface="Arial" pitchFamily="34" charset="0"/>
                <a:cs typeface="Arial" pitchFamily="34" charset="0"/>
              </a:rPr>
              <a:t>: 10 </a:t>
            </a:r>
            <a:r>
              <a:rPr lang="en-US" sz="2400" dirty="0" err="1">
                <a:latin typeface="Arial" pitchFamily="34" charset="0"/>
                <a:cs typeface="Arial" pitchFamily="34" charset="0"/>
              </a:rPr>
              <a:t>tuổi</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Địa</a:t>
            </a:r>
            <a:r>
              <a:rPr lang="en-US" sz="2400" dirty="0">
                <a:latin typeface="Arial" pitchFamily="34" charset="0"/>
                <a:cs typeface="Arial" pitchFamily="34" charset="0"/>
              </a:rPr>
              <a:t> </a:t>
            </a:r>
            <a:r>
              <a:rPr lang="en-US" sz="2400" dirty="0" err="1">
                <a:latin typeface="Arial" pitchFamily="34" charset="0"/>
                <a:cs typeface="Arial" pitchFamily="34" charset="0"/>
              </a:rPr>
              <a:t>chỉ</a:t>
            </a:r>
            <a:r>
              <a:rPr lang="en-US" sz="2400" dirty="0">
                <a:latin typeface="Arial" pitchFamily="34" charset="0"/>
                <a:cs typeface="Arial" pitchFamily="34" charset="0"/>
              </a:rPr>
              <a:t>: </a:t>
            </a:r>
            <a:r>
              <a:rPr lang="en-US" sz="2400" dirty="0" err="1">
                <a:latin typeface="Arial" pitchFamily="34" charset="0"/>
                <a:cs typeface="Arial" pitchFamily="34" charset="0"/>
              </a:rPr>
              <a:t>Yên</a:t>
            </a:r>
            <a:r>
              <a:rPr lang="en-US" sz="2400" dirty="0">
                <a:latin typeface="Arial" pitchFamily="34" charset="0"/>
                <a:cs typeface="Arial" pitchFamily="34" charset="0"/>
              </a:rPr>
              <a:t> </a:t>
            </a:r>
            <a:r>
              <a:rPr lang="en-US" sz="2400" dirty="0" err="1">
                <a:latin typeface="Arial" pitchFamily="34" charset="0"/>
                <a:cs typeface="Arial" pitchFamily="34" charset="0"/>
              </a:rPr>
              <a:t>Thọ</a:t>
            </a:r>
            <a:r>
              <a:rPr lang="en-US" sz="2400" dirty="0">
                <a:latin typeface="Arial" pitchFamily="34" charset="0"/>
                <a:cs typeface="Arial" pitchFamily="34" charset="0"/>
              </a:rPr>
              <a:t> – </a:t>
            </a:r>
            <a:r>
              <a:rPr lang="en-US" sz="2400" dirty="0" err="1">
                <a:latin typeface="Arial" pitchFamily="34" charset="0"/>
                <a:cs typeface="Arial" pitchFamily="34" charset="0"/>
              </a:rPr>
              <a:t>Yên</a:t>
            </a:r>
            <a:r>
              <a:rPr lang="en-US" sz="2400" dirty="0">
                <a:latin typeface="Arial" pitchFamily="34" charset="0"/>
                <a:cs typeface="Arial" pitchFamily="34" charset="0"/>
              </a:rPr>
              <a:t> </a:t>
            </a:r>
            <a:r>
              <a:rPr lang="en-US" sz="2400" dirty="0" err="1">
                <a:latin typeface="Arial" pitchFamily="34" charset="0"/>
                <a:cs typeface="Arial" pitchFamily="34" charset="0"/>
              </a:rPr>
              <a:t>Định</a:t>
            </a:r>
            <a:r>
              <a:rPr lang="en-US" sz="2400" dirty="0">
                <a:latin typeface="Arial" pitchFamily="34" charset="0"/>
                <a:cs typeface="Arial" pitchFamily="34" charset="0"/>
              </a:rPr>
              <a:t> – </a:t>
            </a:r>
            <a:r>
              <a:rPr lang="en-US" sz="2400" dirty="0" err="1">
                <a:latin typeface="Arial" pitchFamily="34" charset="0"/>
                <a:cs typeface="Arial" pitchFamily="34" charset="0"/>
              </a:rPr>
              <a:t>Thanh</a:t>
            </a:r>
            <a:r>
              <a:rPr lang="en-US" sz="2400" dirty="0">
                <a:latin typeface="Arial" pitchFamily="34" charset="0"/>
                <a:cs typeface="Arial" pitchFamily="34" charset="0"/>
              </a:rPr>
              <a:t> </a:t>
            </a:r>
            <a:r>
              <a:rPr lang="en-US" sz="2400" dirty="0" err="1">
                <a:latin typeface="Arial" pitchFamily="34" charset="0"/>
                <a:cs typeface="Arial" pitchFamily="34" charset="0"/>
              </a:rPr>
              <a:t>Hoá</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Tiền</a:t>
            </a:r>
            <a:r>
              <a:rPr lang="en-US" sz="2400" dirty="0">
                <a:latin typeface="Arial" pitchFamily="34" charset="0"/>
                <a:cs typeface="Arial" pitchFamily="34" charset="0"/>
              </a:rPr>
              <a:t> </a:t>
            </a:r>
            <a:r>
              <a:rPr lang="en-US" sz="2400" dirty="0" err="1">
                <a:latin typeface="Arial" pitchFamily="34" charset="0"/>
                <a:cs typeface="Arial" pitchFamily="34" charset="0"/>
              </a:rPr>
              <a:t>sử</a:t>
            </a:r>
            <a:r>
              <a:rPr lang="en-US" sz="2400" dirty="0">
                <a:latin typeface="Arial" pitchFamily="34" charset="0"/>
                <a:cs typeface="Arial" pitchFamily="34" charset="0"/>
              </a:rPr>
              <a:t>: </a:t>
            </a:r>
            <a:r>
              <a:rPr lang="en-US" sz="2400" dirty="0" err="1">
                <a:latin typeface="Arial" pitchFamily="34" charset="0"/>
                <a:cs typeface="Arial" pitchFamily="34" charset="0"/>
              </a:rPr>
              <a:t>khoẻ</a:t>
            </a:r>
            <a:r>
              <a:rPr lang="en-US" sz="2400" dirty="0">
                <a:latin typeface="Arial" pitchFamily="34" charset="0"/>
                <a:cs typeface="Arial" pitchFamily="34" charset="0"/>
              </a:rPr>
              <a:t> </a:t>
            </a:r>
            <a:r>
              <a:rPr lang="en-US" sz="2400" dirty="0" err="1">
                <a:latin typeface="Arial" pitchFamily="34" charset="0"/>
                <a:cs typeface="Arial" pitchFamily="34" charset="0"/>
              </a:rPr>
              <a:t>mạnh</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Lý</a:t>
            </a:r>
            <a:r>
              <a:rPr lang="en-US" sz="2400" dirty="0">
                <a:latin typeface="Arial" pitchFamily="34" charset="0"/>
                <a:cs typeface="Arial" pitchFamily="34" charset="0"/>
              </a:rPr>
              <a:t> do </a:t>
            </a:r>
            <a:r>
              <a:rPr lang="en-US" sz="2400" dirty="0" err="1">
                <a:latin typeface="Arial" pitchFamily="34" charset="0"/>
                <a:cs typeface="Arial" pitchFamily="34" charset="0"/>
              </a:rPr>
              <a:t>khám</a:t>
            </a:r>
            <a:r>
              <a:rPr lang="en-US" sz="2400" dirty="0">
                <a:latin typeface="Arial" pitchFamily="34" charset="0"/>
                <a:cs typeface="Arial" pitchFamily="34" charset="0"/>
              </a:rPr>
              <a:t> </a:t>
            </a:r>
            <a:r>
              <a:rPr lang="en-US" sz="2400" dirty="0" err="1">
                <a:latin typeface="Arial" pitchFamily="34" charset="0"/>
                <a:cs typeface="Arial" pitchFamily="34" charset="0"/>
              </a:rPr>
              <a:t>bệnh</a:t>
            </a:r>
            <a:r>
              <a:rPr lang="en-US" sz="2400" dirty="0">
                <a:latin typeface="Arial" pitchFamily="34" charset="0"/>
                <a:cs typeface="Arial" pitchFamily="34" charset="0"/>
              </a:rPr>
              <a:t>: ù tai </a:t>
            </a:r>
            <a:r>
              <a:rPr lang="en-US" sz="2400" dirty="0" err="1">
                <a:latin typeface="Arial" pitchFamily="34" charset="0"/>
                <a:cs typeface="Arial" pitchFamily="34" charset="0"/>
              </a:rPr>
              <a:t>phải</a:t>
            </a:r>
            <a:r>
              <a:rPr lang="en-US" sz="2400" dirty="0">
                <a:latin typeface="Arial" pitchFamily="34" charset="0"/>
                <a:cs typeface="Arial" pitchFamily="34" charset="0"/>
              </a:rPr>
              <a:t> + </a:t>
            </a:r>
            <a:r>
              <a:rPr lang="en-US" sz="2400" dirty="0" err="1">
                <a:latin typeface="Arial" pitchFamily="34" charset="0"/>
                <a:cs typeface="Arial" pitchFamily="34" charset="0"/>
              </a:rPr>
              <a:t>nghe</a:t>
            </a:r>
            <a:r>
              <a:rPr lang="en-US" sz="2400" dirty="0">
                <a:latin typeface="Arial" pitchFamily="34" charset="0"/>
                <a:cs typeface="Arial" pitchFamily="34" charset="0"/>
              </a:rPr>
              <a:t> </a:t>
            </a:r>
            <a:r>
              <a:rPr lang="en-US" sz="2400" dirty="0" err="1">
                <a:latin typeface="Arial" pitchFamily="34" charset="0"/>
                <a:cs typeface="Arial" pitchFamily="34" charset="0"/>
              </a:rPr>
              <a:t>kém</a:t>
            </a:r>
            <a:r>
              <a:rPr lang="en-US" sz="2400" dirty="0">
                <a:latin typeface="Arial" pitchFamily="34" charset="0"/>
                <a:cs typeface="Arial" pitchFamily="34" charset="0"/>
              </a:rPr>
              <a:t> 1 </a:t>
            </a:r>
            <a:r>
              <a:rPr lang="en-US" sz="2400" dirty="0" err="1">
                <a:latin typeface="Arial" pitchFamily="34" charset="0"/>
                <a:cs typeface="Arial" pitchFamily="34" charset="0"/>
              </a:rPr>
              <a:t>tháng</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Nội</a:t>
            </a:r>
            <a:r>
              <a:rPr lang="en-US" sz="2400" dirty="0">
                <a:latin typeface="Arial" pitchFamily="34" charset="0"/>
                <a:cs typeface="Arial" pitchFamily="34" charset="0"/>
              </a:rPr>
              <a:t> </a:t>
            </a:r>
            <a:r>
              <a:rPr lang="en-US" sz="2400" dirty="0" err="1">
                <a:latin typeface="Arial" pitchFamily="34" charset="0"/>
                <a:cs typeface="Arial" pitchFamily="34" charset="0"/>
              </a:rPr>
              <a:t>soi</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tai </a:t>
            </a:r>
            <a:r>
              <a:rPr lang="en-US" sz="2400" dirty="0" err="1">
                <a:latin typeface="Arial" pitchFamily="34" charset="0"/>
                <a:cs typeface="Arial" pitchFamily="34" charset="0"/>
              </a:rPr>
              <a:t>giữa</a:t>
            </a:r>
            <a:r>
              <a:rPr lang="en-US" sz="2400" dirty="0">
                <a:latin typeface="Arial" pitchFamily="34" charset="0"/>
                <a:cs typeface="Arial" pitchFamily="34" charset="0"/>
              </a:rPr>
              <a:t> </a:t>
            </a:r>
            <a:r>
              <a:rPr lang="en-US" sz="2400" dirty="0" err="1">
                <a:latin typeface="Arial" pitchFamily="34" charset="0"/>
                <a:cs typeface="Arial" pitchFamily="34" charset="0"/>
              </a:rPr>
              <a:t>phải</a:t>
            </a:r>
            <a:r>
              <a:rPr lang="en-US" sz="2400" dirty="0">
                <a:latin typeface="Arial" pitchFamily="34" charset="0"/>
                <a:cs typeface="Arial" pitchFamily="34" charset="0"/>
              </a:rPr>
              <a:t> – </a:t>
            </a:r>
            <a:r>
              <a:rPr lang="en-US" sz="2400" dirty="0" err="1">
                <a:latin typeface="Arial" pitchFamily="34" charset="0"/>
                <a:cs typeface="Arial" pitchFamily="34" charset="0"/>
              </a:rPr>
              <a:t>viêm</a:t>
            </a:r>
            <a:r>
              <a:rPr lang="en-US" sz="2400" dirty="0">
                <a:latin typeface="Arial" pitchFamily="34" charset="0"/>
                <a:cs typeface="Arial" pitchFamily="34" charset="0"/>
              </a:rPr>
              <a:t> </a:t>
            </a:r>
            <a:r>
              <a:rPr lang="en-US" sz="2400" dirty="0" err="1">
                <a:latin typeface="Arial" pitchFamily="34" charset="0"/>
                <a:cs typeface="Arial" pitchFamily="34" charset="0"/>
              </a:rPr>
              <a:t>mũi</a:t>
            </a:r>
            <a:r>
              <a:rPr lang="en-US" sz="2400" dirty="0">
                <a:latin typeface="Arial" pitchFamily="34" charset="0"/>
                <a:cs typeface="Arial" pitchFamily="34" charset="0"/>
              </a:rPr>
              <a:t> </a:t>
            </a:r>
            <a:r>
              <a:rPr lang="en-US" sz="2400" dirty="0" err="1">
                <a:latin typeface="Arial" pitchFamily="34" charset="0"/>
                <a:cs typeface="Arial" pitchFamily="34" charset="0"/>
              </a:rPr>
              <a:t>họng</a:t>
            </a:r>
            <a:endParaRPr lang="en-US" sz="2400" dirty="0">
              <a:latin typeface="Arial" pitchFamily="34" charset="0"/>
              <a:cs typeface="Arial" pitchFamily="34" charset="0"/>
            </a:endParaRPr>
          </a:p>
          <a:p>
            <a:pPr marL="109728" lvl="0" indent="0" algn="just">
              <a:buNone/>
            </a:pPr>
            <a:endParaRPr lang="en-US" dirty="0"/>
          </a:p>
        </p:txBody>
      </p:sp>
      <p:sp>
        <p:nvSpPr>
          <p:cNvPr id="3" name="Title 2"/>
          <p:cNvSpPr>
            <a:spLocks noGrp="1"/>
          </p:cNvSpPr>
          <p:nvPr>
            <p:ph type="title"/>
          </p:nvPr>
        </p:nvSpPr>
        <p:spPr/>
        <p:txBody>
          <a:bodyPr>
            <a:normAutofit/>
          </a:bodyPr>
          <a:lstStyle/>
          <a:p>
            <a:r>
              <a:rPr lang="en-US" sz="3600" dirty="0" smtClean="0">
                <a:latin typeface="Arial" pitchFamily="34" charset="0"/>
                <a:cs typeface="Arial" pitchFamily="34" charset="0"/>
              </a:rPr>
              <a:t>Case </a:t>
            </a:r>
            <a:r>
              <a:rPr lang="en-US" sz="3600" dirty="0" err="1" smtClean="0">
                <a:latin typeface="Arial" pitchFamily="34" charset="0"/>
                <a:cs typeface="Arial" pitchFamily="34" charset="0"/>
              </a:rPr>
              <a:t>lâm</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sàng</a:t>
            </a:r>
            <a:endParaRPr lang="en-US" sz="3600" dirty="0">
              <a:latin typeface="Arial" pitchFamily="34" charset="0"/>
              <a:cs typeface="Arial" pitchFamily="34" charset="0"/>
            </a:endParaRP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4724400" y="3581400"/>
            <a:ext cx="4038600" cy="3200400"/>
          </a:xfrm>
          <a:prstGeom prst="rect">
            <a:avLst/>
          </a:prstGeom>
        </p:spPr>
      </p:pic>
    </p:spTree>
    <p:extLst>
      <p:ext uri="{BB962C8B-B14F-4D97-AF65-F5344CB8AC3E}">
        <p14:creationId xmlns:p14="http://schemas.microsoft.com/office/powerpoint/2010/main" val="29968852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lgn="just"/>
            <a:r>
              <a:rPr lang="en-US" sz="2400" dirty="0" err="1">
                <a:latin typeface="Arial" pitchFamily="34" charset="0"/>
                <a:cs typeface="Arial" pitchFamily="34" charset="0"/>
              </a:rPr>
              <a:t>Điều</a:t>
            </a:r>
            <a:r>
              <a:rPr lang="en-US" sz="2400" dirty="0">
                <a:latin typeface="Arial" pitchFamily="34" charset="0"/>
                <a:cs typeface="Arial" pitchFamily="34" charset="0"/>
              </a:rPr>
              <a:t> </a:t>
            </a:r>
            <a:r>
              <a:rPr lang="en-US" sz="2400" dirty="0" err="1">
                <a:latin typeface="Arial" pitchFamily="34" charset="0"/>
                <a:cs typeface="Arial" pitchFamily="34" charset="0"/>
              </a:rPr>
              <a:t>trị</a:t>
            </a:r>
            <a:r>
              <a:rPr lang="en-US" sz="2400" dirty="0">
                <a:latin typeface="Arial" pitchFamily="34" charset="0"/>
                <a:cs typeface="Arial" pitchFamily="34" charset="0"/>
              </a:rPr>
              <a:t>: </a:t>
            </a:r>
            <a:r>
              <a:rPr lang="en-US" sz="2400" dirty="0" err="1">
                <a:latin typeface="Arial" pitchFamily="34" charset="0"/>
                <a:cs typeface="Arial" pitchFamily="34" charset="0"/>
              </a:rPr>
              <a:t>kháng</a:t>
            </a:r>
            <a:r>
              <a:rPr lang="en-US" sz="2400" dirty="0">
                <a:latin typeface="Arial" pitchFamily="34" charset="0"/>
                <a:cs typeface="Arial" pitchFamily="34" charset="0"/>
              </a:rPr>
              <a:t> </a:t>
            </a:r>
            <a:r>
              <a:rPr lang="en-US" sz="2400" dirty="0" err="1">
                <a:latin typeface="Arial" pitchFamily="34" charset="0"/>
                <a:cs typeface="Arial" pitchFamily="34" charset="0"/>
              </a:rPr>
              <a:t>sinh</a:t>
            </a:r>
            <a:r>
              <a:rPr lang="en-US" sz="2400" dirty="0">
                <a:latin typeface="Arial" pitchFamily="34" charset="0"/>
                <a:cs typeface="Arial" pitchFamily="34" charset="0"/>
              </a:rPr>
              <a:t> (</a:t>
            </a:r>
            <a:r>
              <a:rPr lang="en-US" sz="2400" dirty="0" err="1">
                <a:latin typeface="Arial" pitchFamily="34" charset="0"/>
                <a:cs typeface="Arial" pitchFamily="34" charset="0"/>
              </a:rPr>
              <a:t>bactamox</a:t>
            </a:r>
            <a:r>
              <a:rPr lang="en-US" sz="2400" dirty="0">
                <a:latin typeface="Arial" pitchFamily="34" charset="0"/>
                <a:cs typeface="Arial" pitchFamily="34" charset="0"/>
              </a:rPr>
              <a:t> 625 </a:t>
            </a:r>
            <a:r>
              <a:rPr lang="en-US" sz="2400" dirty="0" err="1">
                <a:latin typeface="Arial" pitchFamily="34" charset="0"/>
                <a:cs typeface="Arial" pitchFamily="34" charset="0"/>
              </a:rPr>
              <a:t>ngày</a:t>
            </a:r>
            <a:r>
              <a:rPr lang="en-US" sz="2400" dirty="0">
                <a:latin typeface="Arial" pitchFamily="34" charset="0"/>
                <a:cs typeface="Arial" pitchFamily="34" charset="0"/>
              </a:rPr>
              <a:t> 2 </a:t>
            </a:r>
            <a:r>
              <a:rPr lang="en-US" sz="2400" dirty="0" err="1">
                <a:latin typeface="Arial" pitchFamily="34" charset="0"/>
                <a:cs typeface="Arial" pitchFamily="34" charset="0"/>
              </a:rPr>
              <a:t>gói</a:t>
            </a:r>
            <a:r>
              <a:rPr lang="en-US" sz="2400" dirty="0">
                <a:latin typeface="Arial" pitchFamily="34" charset="0"/>
                <a:cs typeface="Arial" pitchFamily="34" charset="0"/>
              </a:rPr>
              <a:t>), </a:t>
            </a:r>
            <a:r>
              <a:rPr lang="en-US" sz="2400" dirty="0" err="1">
                <a:latin typeface="Arial" pitchFamily="34" charset="0"/>
                <a:cs typeface="Arial" pitchFamily="34" charset="0"/>
              </a:rPr>
              <a:t>chống</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corticoid (</a:t>
            </a:r>
            <a:r>
              <a:rPr lang="en-US" sz="2400" dirty="0" err="1">
                <a:latin typeface="Arial" pitchFamily="34" charset="0"/>
                <a:cs typeface="Arial" pitchFamily="34" charset="0"/>
              </a:rPr>
              <a:t>Daleston</a:t>
            </a:r>
            <a:r>
              <a:rPr lang="en-US" sz="2400" dirty="0">
                <a:latin typeface="Arial" pitchFamily="34" charset="0"/>
                <a:cs typeface="Arial" pitchFamily="34" charset="0"/>
              </a:rPr>
              <a:t>), </a:t>
            </a:r>
            <a:r>
              <a:rPr lang="en-US" sz="2400" dirty="0" err="1">
                <a:latin typeface="Arial" pitchFamily="34" charset="0"/>
                <a:cs typeface="Arial" pitchFamily="34" charset="0"/>
              </a:rPr>
              <a:t>xịt</a:t>
            </a:r>
            <a:r>
              <a:rPr lang="en-US" sz="2400" dirty="0">
                <a:latin typeface="Arial" pitchFamily="34" charset="0"/>
                <a:cs typeface="Arial" pitchFamily="34" charset="0"/>
              </a:rPr>
              <a:t> </a:t>
            </a:r>
            <a:r>
              <a:rPr lang="en-US" sz="2400" dirty="0" err="1">
                <a:latin typeface="Arial" pitchFamily="34" charset="0"/>
                <a:cs typeface="Arial" pitchFamily="34" charset="0"/>
              </a:rPr>
              <a:t>rửa</a:t>
            </a:r>
            <a:r>
              <a:rPr lang="en-US" sz="2400" dirty="0">
                <a:latin typeface="Arial" pitchFamily="34" charset="0"/>
                <a:cs typeface="Arial" pitchFamily="34" charset="0"/>
              </a:rPr>
              <a:t> </a:t>
            </a:r>
            <a:r>
              <a:rPr lang="en-US" sz="2400" dirty="0" err="1">
                <a:latin typeface="Arial" pitchFamily="34" charset="0"/>
                <a:cs typeface="Arial" pitchFamily="34" charset="0"/>
              </a:rPr>
              <a:t>thông</a:t>
            </a:r>
            <a:r>
              <a:rPr lang="en-US" sz="2400" dirty="0">
                <a:latin typeface="Arial" pitchFamily="34" charset="0"/>
                <a:cs typeface="Arial" pitchFamily="34" charset="0"/>
              </a:rPr>
              <a:t> </a:t>
            </a:r>
            <a:r>
              <a:rPr lang="en-US" sz="2400" dirty="0" err="1">
                <a:latin typeface="Arial" pitchFamily="34" charset="0"/>
                <a:cs typeface="Arial" pitchFamily="34" charset="0"/>
              </a:rPr>
              <a:t>thoáng</a:t>
            </a:r>
            <a:r>
              <a:rPr lang="en-US" sz="2400" dirty="0">
                <a:latin typeface="Arial" pitchFamily="34" charset="0"/>
                <a:cs typeface="Arial" pitchFamily="34" charset="0"/>
              </a:rPr>
              <a:t> </a:t>
            </a:r>
            <a:r>
              <a:rPr lang="en-US" sz="2400" dirty="0" err="1">
                <a:latin typeface="Arial" pitchFamily="34" charset="0"/>
                <a:cs typeface="Arial" pitchFamily="34" charset="0"/>
              </a:rPr>
              <a:t>mũi</a:t>
            </a:r>
            <a:r>
              <a:rPr lang="en-US" sz="2400" dirty="0">
                <a:latin typeface="Arial" pitchFamily="34" charset="0"/>
                <a:cs typeface="Arial" pitchFamily="34" charset="0"/>
              </a:rPr>
              <a:t>.</a:t>
            </a:r>
          </a:p>
          <a:p>
            <a:pPr algn="just"/>
            <a:r>
              <a:rPr lang="en-US" sz="2400" dirty="0" err="1">
                <a:latin typeface="Arial" pitchFamily="34" charset="0"/>
                <a:cs typeface="Arial" pitchFamily="34" charset="0"/>
              </a:rPr>
              <a:t>Sau</a:t>
            </a:r>
            <a:r>
              <a:rPr lang="en-US" sz="2400" dirty="0">
                <a:latin typeface="Arial" pitchFamily="34" charset="0"/>
                <a:cs typeface="Arial" pitchFamily="34" charset="0"/>
              </a:rPr>
              <a:t> 1 </a:t>
            </a:r>
            <a:r>
              <a:rPr lang="en-US" sz="2400" dirty="0" err="1">
                <a:latin typeface="Arial" pitchFamily="34" charset="0"/>
                <a:cs typeface="Arial" pitchFamily="34" charset="0"/>
              </a:rPr>
              <a:t>tuần</a:t>
            </a:r>
            <a:r>
              <a:rPr lang="en-US" sz="2400" dirty="0">
                <a:latin typeface="Arial" pitchFamily="34" charset="0"/>
                <a:cs typeface="Arial" pitchFamily="34" charset="0"/>
              </a:rPr>
              <a:t> </a:t>
            </a:r>
            <a:r>
              <a:rPr lang="en-US" sz="2400" dirty="0" err="1">
                <a:latin typeface="Arial" pitchFamily="34" charset="0"/>
                <a:cs typeface="Arial" pitchFamily="34" charset="0"/>
              </a:rPr>
              <a:t>điều</a:t>
            </a:r>
            <a:r>
              <a:rPr lang="en-US" sz="2400" dirty="0">
                <a:latin typeface="Arial" pitchFamily="34" charset="0"/>
                <a:cs typeface="Arial" pitchFamily="34" charset="0"/>
              </a:rPr>
              <a:t> </a:t>
            </a:r>
            <a:r>
              <a:rPr lang="en-US" sz="2400" dirty="0" err="1">
                <a:latin typeface="Arial" pitchFamily="34" charset="0"/>
                <a:cs typeface="Arial" pitchFamily="34" charset="0"/>
              </a:rPr>
              <a:t>trị</a:t>
            </a:r>
            <a:r>
              <a:rPr lang="en-US" sz="2400" dirty="0">
                <a:latin typeface="Arial" pitchFamily="34" charset="0"/>
                <a:cs typeface="Arial" pitchFamily="34" charset="0"/>
              </a:rPr>
              <a:t> </a:t>
            </a:r>
            <a:r>
              <a:rPr lang="en-US" sz="2400" dirty="0" err="1">
                <a:latin typeface="Arial" pitchFamily="34" charset="0"/>
                <a:cs typeface="Arial" pitchFamily="34" charset="0"/>
              </a:rPr>
              <a:t>soi</a:t>
            </a:r>
            <a:r>
              <a:rPr lang="en-US" sz="2400" dirty="0">
                <a:latin typeface="Arial" pitchFamily="34" charset="0"/>
                <a:cs typeface="Arial" pitchFamily="34" charset="0"/>
              </a:rPr>
              <a:t> </a:t>
            </a:r>
            <a:r>
              <a:rPr lang="en-US" sz="2400" dirty="0" err="1">
                <a:latin typeface="Arial" pitchFamily="34" charset="0"/>
                <a:cs typeface="Arial" pitchFamily="34" charset="0"/>
              </a:rPr>
              <a:t>lại</a:t>
            </a:r>
            <a:r>
              <a:rPr lang="en-US" sz="2400" dirty="0">
                <a:latin typeface="Arial" pitchFamily="34" charset="0"/>
                <a:cs typeface="Arial" pitchFamily="34" charset="0"/>
              </a:rPr>
              <a:t> tai </a:t>
            </a:r>
            <a:r>
              <a:rPr lang="en-US" sz="2400" dirty="0" err="1">
                <a:latin typeface="Arial" pitchFamily="34" charset="0"/>
                <a:cs typeface="Arial" pitchFamily="34" charset="0"/>
              </a:rPr>
              <a:t>thấy</a:t>
            </a:r>
            <a:r>
              <a:rPr lang="en-US" sz="2400" dirty="0">
                <a:latin typeface="Arial" pitchFamily="34" charset="0"/>
                <a:cs typeface="Arial" pitchFamily="34" charset="0"/>
              </a:rPr>
              <a:t> </a:t>
            </a:r>
            <a:r>
              <a:rPr lang="en-US" sz="2400" dirty="0" err="1">
                <a:latin typeface="Arial" pitchFamily="34" charset="0"/>
                <a:cs typeface="Arial" pitchFamily="34" charset="0"/>
              </a:rPr>
              <a:t>không</a:t>
            </a:r>
            <a:r>
              <a:rPr lang="en-US" sz="2400" dirty="0">
                <a:latin typeface="Arial" pitchFamily="34" charset="0"/>
                <a:cs typeface="Arial" pitchFamily="34" charset="0"/>
              </a:rPr>
              <a:t> </a:t>
            </a:r>
            <a:r>
              <a:rPr lang="en-US" sz="2400" dirty="0" err="1">
                <a:latin typeface="Arial" pitchFamily="34" charset="0"/>
                <a:cs typeface="Arial" pitchFamily="34" charset="0"/>
              </a:rPr>
              <a:t>cải</a:t>
            </a:r>
            <a:r>
              <a:rPr lang="en-US" sz="2400" dirty="0">
                <a:latin typeface="Arial" pitchFamily="34" charset="0"/>
                <a:cs typeface="Arial" pitchFamily="34" charset="0"/>
              </a:rPr>
              <a:t> </a:t>
            </a:r>
            <a:r>
              <a:rPr lang="en-US" sz="2400" dirty="0" err="1">
                <a:latin typeface="Arial" pitchFamily="34" charset="0"/>
                <a:cs typeface="Arial" pitchFamily="34" charset="0"/>
              </a:rPr>
              <a:t>thiện</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Tiếp</a:t>
            </a:r>
            <a:r>
              <a:rPr lang="en-US" sz="2400" dirty="0">
                <a:latin typeface="Arial" pitchFamily="34" charset="0"/>
                <a:cs typeface="Arial" pitchFamily="34" charset="0"/>
              </a:rPr>
              <a:t> </a:t>
            </a:r>
            <a:r>
              <a:rPr lang="en-US" sz="2400" dirty="0" err="1">
                <a:latin typeface="Arial" pitchFamily="34" charset="0"/>
                <a:cs typeface="Arial" pitchFamily="34" charset="0"/>
              </a:rPr>
              <a:t>tục</a:t>
            </a:r>
            <a:r>
              <a:rPr lang="en-US" sz="2400" dirty="0">
                <a:latin typeface="Arial" pitchFamily="34" charset="0"/>
                <a:cs typeface="Arial" pitchFamily="34" charset="0"/>
              </a:rPr>
              <a:t> </a:t>
            </a:r>
            <a:r>
              <a:rPr lang="en-US" sz="2400" dirty="0" err="1">
                <a:latin typeface="Arial" pitchFamily="34" charset="0"/>
                <a:cs typeface="Arial" pitchFamily="34" charset="0"/>
              </a:rPr>
              <a:t>điều</a:t>
            </a:r>
            <a:r>
              <a:rPr lang="en-US" sz="2400" dirty="0">
                <a:latin typeface="Arial" pitchFamily="34" charset="0"/>
                <a:cs typeface="Arial" pitchFamily="34" charset="0"/>
              </a:rPr>
              <a:t> </a:t>
            </a:r>
            <a:r>
              <a:rPr lang="en-US" sz="2400" dirty="0" err="1">
                <a:latin typeface="Arial" pitchFamily="34" charset="0"/>
                <a:cs typeface="Arial" pitchFamily="34" charset="0"/>
              </a:rPr>
              <a:t>trị</a:t>
            </a:r>
            <a:r>
              <a:rPr lang="en-US" sz="2400" dirty="0">
                <a:latin typeface="Arial" pitchFamily="34" charset="0"/>
                <a:cs typeface="Arial" pitchFamily="34" charset="0"/>
              </a:rPr>
              <a:t> </a:t>
            </a:r>
            <a:r>
              <a:rPr lang="en-US" sz="2400" dirty="0" err="1">
                <a:latin typeface="Arial" pitchFamily="34" charset="0"/>
                <a:cs typeface="Arial" pitchFamily="34" charset="0"/>
              </a:rPr>
              <a:t>với</a:t>
            </a:r>
            <a:r>
              <a:rPr lang="en-US" sz="2400" dirty="0">
                <a:latin typeface="Arial" pitchFamily="34" charset="0"/>
                <a:cs typeface="Arial" pitchFamily="34" charset="0"/>
              </a:rPr>
              <a:t> </a:t>
            </a:r>
            <a:r>
              <a:rPr lang="en-US" sz="2400" dirty="0" err="1">
                <a:latin typeface="Arial" pitchFamily="34" charset="0"/>
                <a:cs typeface="Arial" pitchFamily="34" charset="0"/>
              </a:rPr>
              <a:t>phác</a:t>
            </a:r>
            <a:r>
              <a:rPr lang="en-US" sz="2400" dirty="0">
                <a:latin typeface="Arial" pitchFamily="34" charset="0"/>
                <a:cs typeface="Arial" pitchFamily="34" charset="0"/>
              </a:rPr>
              <a:t> </a:t>
            </a:r>
            <a:r>
              <a:rPr lang="en-US" sz="2400" dirty="0" err="1">
                <a:latin typeface="Arial" pitchFamily="34" charset="0"/>
                <a:cs typeface="Arial" pitchFamily="34" charset="0"/>
              </a:rPr>
              <a:t>đồ</a:t>
            </a:r>
            <a:r>
              <a:rPr lang="en-US" sz="2400" dirty="0">
                <a:latin typeface="Arial" pitchFamily="34" charset="0"/>
                <a:cs typeface="Arial" pitchFamily="34" charset="0"/>
              </a:rPr>
              <a:t> </a:t>
            </a:r>
            <a:r>
              <a:rPr lang="en-US" sz="2400" dirty="0" err="1">
                <a:latin typeface="Arial" pitchFamily="34" charset="0"/>
                <a:cs typeface="Arial" pitchFamily="34" charset="0"/>
              </a:rPr>
              <a:t>phối</a:t>
            </a:r>
            <a:r>
              <a:rPr lang="en-US" sz="2400" dirty="0">
                <a:latin typeface="Arial" pitchFamily="34" charset="0"/>
                <a:cs typeface="Arial" pitchFamily="34" charset="0"/>
              </a:rPr>
              <a:t> </a:t>
            </a:r>
            <a:r>
              <a:rPr lang="en-US" sz="2400" dirty="0" err="1">
                <a:latin typeface="Arial" pitchFamily="34" charset="0"/>
                <a:cs typeface="Arial" pitchFamily="34" charset="0"/>
              </a:rPr>
              <a:t>hợp</a:t>
            </a:r>
            <a:r>
              <a:rPr lang="en-US" sz="2400" dirty="0">
                <a:latin typeface="Arial" pitchFamily="34" charset="0"/>
                <a:cs typeface="Arial" pitchFamily="34" charset="0"/>
              </a:rPr>
              <a:t> </a:t>
            </a:r>
            <a:r>
              <a:rPr lang="en-US" sz="2400" dirty="0" err="1">
                <a:latin typeface="Arial" pitchFamily="34" charset="0"/>
                <a:cs typeface="Arial" pitchFamily="34" charset="0"/>
              </a:rPr>
              <a:t>kháng</a:t>
            </a:r>
            <a:r>
              <a:rPr lang="en-US" sz="2400" dirty="0">
                <a:latin typeface="Arial" pitchFamily="34" charset="0"/>
                <a:cs typeface="Arial" pitchFamily="34" charset="0"/>
              </a:rPr>
              <a:t> </a:t>
            </a:r>
            <a:r>
              <a:rPr lang="en-US" sz="2400" dirty="0" err="1">
                <a:latin typeface="Arial" pitchFamily="34" charset="0"/>
                <a:cs typeface="Arial" pitchFamily="34" charset="0"/>
              </a:rPr>
              <a:t>sinh</a:t>
            </a:r>
            <a:r>
              <a:rPr lang="en-US" sz="2400" dirty="0">
                <a:latin typeface="Arial" pitchFamily="34" charset="0"/>
                <a:cs typeface="Arial" pitchFamily="34" charset="0"/>
              </a:rPr>
              <a:t> </a:t>
            </a:r>
            <a:r>
              <a:rPr lang="en-US" sz="2400" dirty="0" err="1">
                <a:latin typeface="Arial" pitchFamily="34" charset="0"/>
                <a:cs typeface="Arial" pitchFamily="34" charset="0"/>
              </a:rPr>
              <a:t>Bactamox</a:t>
            </a:r>
            <a:r>
              <a:rPr lang="en-US" sz="2400" dirty="0">
                <a:latin typeface="Arial" pitchFamily="34" charset="0"/>
                <a:cs typeface="Arial" pitchFamily="34" charset="0"/>
              </a:rPr>
              <a:t> + </a:t>
            </a:r>
            <a:r>
              <a:rPr lang="en-US" sz="2400" dirty="0" err="1">
                <a:latin typeface="Arial" pitchFamily="34" charset="0"/>
                <a:cs typeface="Arial" pitchFamily="34" charset="0"/>
              </a:rPr>
              <a:t>Klacid</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Sau</a:t>
            </a:r>
            <a:r>
              <a:rPr lang="en-US" sz="2400" dirty="0">
                <a:latin typeface="Arial" pitchFamily="34" charset="0"/>
                <a:cs typeface="Arial" pitchFamily="34" charset="0"/>
              </a:rPr>
              <a:t> 1 </a:t>
            </a:r>
            <a:r>
              <a:rPr lang="en-US" sz="2400" dirty="0" err="1">
                <a:latin typeface="Arial" pitchFamily="34" charset="0"/>
                <a:cs typeface="Arial" pitchFamily="34" charset="0"/>
              </a:rPr>
              <a:t>tuần</a:t>
            </a:r>
            <a:r>
              <a:rPr lang="en-US" sz="2400" dirty="0">
                <a:latin typeface="Arial" pitchFamily="34" charset="0"/>
                <a:cs typeface="Arial" pitchFamily="34" charset="0"/>
              </a:rPr>
              <a:t> </a:t>
            </a:r>
            <a:r>
              <a:rPr lang="en-US" sz="2400" dirty="0" err="1">
                <a:latin typeface="Arial" pitchFamily="34" charset="0"/>
                <a:cs typeface="Arial" pitchFamily="34" charset="0"/>
              </a:rPr>
              <a:t>tiếp</a:t>
            </a:r>
            <a:r>
              <a:rPr lang="en-US" sz="2400" dirty="0">
                <a:latin typeface="Arial" pitchFamily="34" charset="0"/>
                <a:cs typeface="Arial" pitchFamily="34" charset="0"/>
              </a:rPr>
              <a:t> </a:t>
            </a:r>
            <a:r>
              <a:rPr lang="en-US" sz="2400" dirty="0" err="1">
                <a:latin typeface="Arial" pitchFamily="34" charset="0"/>
                <a:cs typeface="Arial" pitchFamily="34" charset="0"/>
              </a:rPr>
              <a:t>tục</a:t>
            </a:r>
            <a:r>
              <a:rPr lang="en-US" sz="2400" dirty="0">
                <a:latin typeface="Arial" pitchFamily="34" charset="0"/>
                <a:cs typeface="Arial" pitchFamily="34" charset="0"/>
              </a:rPr>
              <a:t> </a:t>
            </a:r>
            <a:r>
              <a:rPr lang="en-US" sz="2400" dirty="0" err="1">
                <a:latin typeface="Arial" pitchFamily="34" charset="0"/>
                <a:cs typeface="Arial" pitchFamily="34" charset="0"/>
              </a:rPr>
              <a:t>khám</a:t>
            </a:r>
            <a:r>
              <a:rPr lang="en-US" sz="2400" dirty="0">
                <a:latin typeface="Arial" pitchFamily="34" charset="0"/>
                <a:cs typeface="Arial" pitchFamily="34" charset="0"/>
              </a:rPr>
              <a:t> </a:t>
            </a:r>
            <a:r>
              <a:rPr lang="en-US" sz="2400" dirty="0" err="1">
                <a:latin typeface="Arial" pitchFamily="34" charset="0"/>
                <a:cs typeface="Arial" pitchFamily="34" charset="0"/>
              </a:rPr>
              <a:t>lại</a:t>
            </a:r>
            <a:r>
              <a:rPr lang="en-US" sz="2400" dirty="0">
                <a:latin typeface="Arial" pitchFamily="34" charset="0"/>
                <a:cs typeface="Arial" pitchFamily="34" charset="0"/>
              </a:rPr>
              <a:t>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không</a:t>
            </a:r>
            <a:r>
              <a:rPr lang="en-US" sz="2400" dirty="0">
                <a:latin typeface="Arial" pitchFamily="34" charset="0"/>
                <a:cs typeface="Arial" pitchFamily="34" charset="0"/>
              </a:rPr>
              <a:t> </a:t>
            </a:r>
            <a:r>
              <a:rPr lang="en-US" sz="2400" dirty="0" err="1">
                <a:latin typeface="Arial" pitchFamily="34" charset="0"/>
                <a:cs typeface="Arial" pitchFamily="34" charset="0"/>
              </a:rPr>
              <a:t>cải</a:t>
            </a:r>
            <a:r>
              <a:rPr lang="en-US" sz="2400" dirty="0">
                <a:latin typeface="Arial" pitchFamily="34" charset="0"/>
                <a:cs typeface="Arial" pitchFamily="34" charset="0"/>
              </a:rPr>
              <a:t> </a:t>
            </a:r>
            <a:r>
              <a:rPr lang="en-US" sz="2400" dirty="0" err="1">
                <a:latin typeface="Arial" pitchFamily="34" charset="0"/>
                <a:cs typeface="Arial" pitchFamily="34" charset="0"/>
              </a:rPr>
              <a:t>thiện</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Nghi</a:t>
            </a:r>
            <a:r>
              <a:rPr lang="en-US" sz="2400" dirty="0">
                <a:latin typeface="Arial" pitchFamily="34" charset="0"/>
                <a:cs typeface="Arial" pitchFamily="34" charset="0"/>
              </a:rPr>
              <a:t> </a:t>
            </a:r>
            <a:r>
              <a:rPr lang="en-US" sz="2400" dirty="0" err="1">
                <a:latin typeface="Arial" pitchFamily="34" charset="0"/>
                <a:cs typeface="Arial" pitchFamily="34" charset="0"/>
              </a:rPr>
              <a:t>ngờ</a:t>
            </a:r>
            <a:r>
              <a:rPr lang="en-US" sz="2400" dirty="0">
                <a:latin typeface="Arial" pitchFamily="34" charset="0"/>
                <a:cs typeface="Arial" pitchFamily="34" charset="0"/>
              </a:rPr>
              <a:t>: </a:t>
            </a:r>
            <a:r>
              <a:rPr lang="en-US" sz="2400" dirty="0" err="1">
                <a:latin typeface="Arial" pitchFamily="34" charset="0"/>
                <a:cs typeface="Arial" pitchFamily="34" charset="0"/>
              </a:rPr>
              <a:t>Cholesteatoma</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Lý</a:t>
            </a:r>
            <a:r>
              <a:rPr lang="en-US" sz="2400" dirty="0">
                <a:latin typeface="Arial" pitchFamily="34" charset="0"/>
                <a:cs typeface="Arial" pitchFamily="34" charset="0"/>
              </a:rPr>
              <a:t> do: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không</a:t>
            </a:r>
            <a:r>
              <a:rPr lang="en-US" sz="2400" dirty="0">
                <a:latin typeface="Arial" pitchFamily="34" charset="0"/>
                <a:cs typeface="Arial" pitchFamily="34" charset="0"/>
              </a:rPr>
              <a:t> </a:t>
            </a:r>
            <a:r>
              <a:rPr lang="en-US" sz="2400" dirty="0" err="1">
                <a:latin typeface="Arial" pitchFamily="34" charset="0"/>
                <a:cs typeface="Arial" pitchFamily="34" charset="0"/>
              </a:rPr>
              <a:t>cải</a:t>
            </a:r>
            <a:r>
              <a:rPr lang="en-US" sz="2400" dirty="0">
                <a:latin typeface="Arial" pitchFamily="34" charset="0"/>
                <a:cs typeface="Arial" pitchFamily="34" charset="0"/>
              </a:rPr>
              <a:t> </a:t>
            </a:r>
            <a:r>
              <a:rPr lang="en-US" sz="2400" dirty="0" err="1">
                <a:latin typeface="Arial" pitchFamily="34" charset="0"/>
                <a:cs typeface="Arial" pitchFamily="34" charset="0"/>
              </a:rPr>
              <a:t>thiện</a:t>
            </a:r>
            <a:r>
              <a:rPr lang="en-US" sz="2400" dirty="0">
                <a:latin typeface="Arial" pitchFamily="34" charset="0"/>
                <a:cs typeface="Arial" pitchFamily="34" charset="0"/>
              </a:rPr>
              <a:t>, </a:t>
            </a:r>
            <a:r>
              <a:rPr lang="en-US" sz="2400" dirty="0" err="1">
                <a:latin typeface="Arial" pitchFamily="34" charset="0"/>
                <a:cs typeface="Arial" pitchFamily="34" charset="0"/>
              </a:rPr>
              <a:t>mũi</a:t>
            </a:r>
            <a:r>
              <a:rPr lang="en-US" sz="2400" dirty="0">
                <a:latin typeface="Arial" pitchFamily="34" charset="0"/>
                <a:cs typeface="Arial" pitchFamily="34" charset="0"/>
              </a:rPr>
              <a:t> </a:t>
            </a:r>
            <a:r>
              <a:rPr lang="en-US" sz="2400" dirty="0" err="1">
                <a:latin typeface="Arial" pitchFamily="34" charset="0"/>
                <a:cs typeface="Arial" pitchFamily="34" charset="0"/>
              </a:rPr>
              <a:t>họng</a:t>
            </a:r>
            <a:r>
              <a:rPr lang="en-US" sz="2400" dirty="0">
                <a:latin typeface="Arial" pitchFamily="34" charset="0"/>
                <a:cs typeface="Arial" pitchFamily="34" charset="0"/>
              </a:rPr>
              <a:t> </a:t>
            </a:r>
            <a:r>
              <a:rPr lang="en-US" sz="2400" dirty="0" err="1">
                <a:latin typeface="Arial" pitchFamily="34" charset="0"/>
                <a:cs typeface="Arial" pitchFamily="34" charset="0"/>
              </a:rPr>
              <a:t>sạch</a:t>
            </a:r>
            <a:r>
              <a:rPr lang="en-US" sz="2400" dirty="0">
                <a:latin typeface="Arial" pitchFamily="34" charset="0"/>
                <a:cs typeface="Arial" pitchFamily="34" charset="0"/>
              </a:rPr>
              <a:t> </a:t>
            </a:r>
            <a:r>
              <a:rPr lang="en-US" sz="2400" dirty="0" err="1">
                <a:latin typeface="Arial" pitchFamily="34" charset="0"/>
                <a:cs typeface="Arial" pitchFamily="34" charset="0"/>
              </a:rPr>
              <a:t>thông</a:t>
            </a:r>
            <a:r>
              <a:rPr lang="en-US" sz="2400" dirty="0">
                <a:latin typeface="Arial" pitchFamily="34" charset="0"/>
                <a:cs typeface="Arial" pitchFamily="34" charset="0"/>
              </a:rPr>
              <a:t> </a:t>
            </a:r>
            <a:r>
              <a:rPr lang="en-US" sz="2400" dirty="0" err="1">
                <a:latin typeface="Arial" pitchFamily="34" charset="0"/>
                <a:cs typeface="Arial" pitchFamily="34" charset="0"/>
              </a:rPr>
              <a:t>thoáng</a:t>
            </a:r>
            <a:r>
              <a:rPr lang="en-US" sz="2400" dirty="0">
                <a:latin typeface="Arial" pitchFamily="34" charset="0"/>
                <a:cs typeface="Arial" pitchFamily="34" charset="0"/>
              </a:rPr>
              <a:t>,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nhân</a:t>
            </a:r>
            <a:r>
              <a:rPr lang="en-US" sz="2400" dirty="0">
                <a:latin typeface="Arial" pitchFamily="34" charset="0"/>
                <a:cs typeface="Arial" pitchFamily="34" charset="0"/>
              </a:rPr>
              <a:t> </a:t>
            </a:r>
            <a:r>
              <a:rPr lang="en-US" sz="2400" dirty="0" err="1">
                <a:latin typeface="Arial" pitchFamily="34" charset="0"/>
                <a:cs typeface="Arial" pitchFamily="34" charset="0"/>
              </a:rPr>
              <a:t>không</a:t>
            </a:r>
            <a:r>
              <a:rPr lang="en-US" sz="2400" dirty="0">
                <a:latin typeface="Arial" pitchFamily="34" charset="0"/>
                <a:cs typeface="Arial" pitchFamily="34" charset="0"/>
              </a:rPr>
              <a:t> </a:t>
            </a:r>
            <a:r>
              <a:rPr lang="en-US" sz="2400" dirty="0" err="1">
                <a:latin typeface="Arial" pitchFamily="34" charset="0"/>
                <a:cs typeface="Arial" pitchFamily="34" charset="0"/>
              </a:rPr>
              <a:t>đau</a:t>
            </a:r>
            <a:r>
              <a:rPr lang="en-US" sz="2400" dirty="0">
                <a:latin typeface="Arial" pitchFamily="34" charset="0"/>
                <a:cs typeface="Arial" pitchFamily="34" charset="0"/>
              </a:rPr>
              <a:t> tai </a:t>
            </a:r>
            <a:r>
              <a:rPr lang="en-US" sz="2400" dirty="0" err="1">
                <a:latin typeface="Arial" pitchFamily="34" charset="0"/>
                <a:cs typeface="Arial" pitchFamily="34" charset="0"/>
              </a:rPr>
              <a:t>chỉ</a:t>
            </a:r>
            <a:r>
              <a:rPr lang="en-US" sz="2400" dirty="0">
                <a:latin typeface="Arial" pitchFamily="34" charset="0"/>
                <a:cs typeface="Arial" pitchFamily="34" charset="0"/>
              </a:rPr>
              <a:t> ù tai </a:t>
            </a:r>
            <a:r>
              <a:rPr lang="en-US" sz="2400" dirty="0" err="1">
                <a:latin typeface="Arial" pitchFamily="34" charset="0"/>
                <a:cs typeface="Arial" pitchFamily="34" charset="0"/>
              </a:rPr>
              <a:t>nghe</a:t>
            </a:r>
            <a:r>
              <a:rPr lang="en-US" sz="2400" dirty="0">
                <a:latin typeface="Arial" pitchFamily="34" charset="0"/>
                <a:cs typeface="Arial" pitchFamily="34" charset="0"/>
              </a:rPr>
              <a:t> </a:t>
            </a:r>
            <a:r>
              <a:rPr lang="en-US" sz="2400" dirty="0" err="1" smtClean="0">
                <a:latin typeface="Arial" pitchFamily="34" charset="0"/>
                <a:cs typeface="Arial" pitchFamily="34" charset="0"/>
              </a:rPr>
              <a:t>kém</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latin typeface="Arial" pitchFamily="34" charset="0"/>
                <a:cs typeface="Arial" pitchFamily="34" charset="0"/>
              </a:rPr>
              <a:t>Case </a:t>
            </a:r>
            <a:r>
              <a:rPr lang="en-US" sz="3600" dirty="0" err="1" smtClean="0">
                <a:latin typeface="Arial" pitchFamily="34" charset="0"/>
                <a:cs typeface="Arial" pitchFamily="34" charset="0"/>
              </a:rPr>
              <a:t>lâm</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sàng</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23004435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2800" dirty="0" err="1">
                <a:latin typeface="Arial" pitchFamily="34" charset="0"/>
                <a:cs typeface="Arial" pitchFamily="34" charset="0"/>
              </a:rPr>
              <a:t>Xử</a:t>
            </a:r>
            <a:r>
              <a:rPr lang="en-US" sz="2800" dirty="0">
                <a:latin typeface="Arial" pitchFamily="34" charset="0"/>
                <a:cs typeface="Arial" pitchFamily="34" charset="0"/>
              </a:rPr>
              <a:t> </a:t>
            </a:r>
            <a:r>
              <a:rPr lang="en-US" sz="2800" dirty="0" err="1">
                <a:latin typeface="Arial" pitchFamily="34" charset="0"/>
                <a:cs typeface="Arial" pitchFamily="34" charset="0"/>
              </a:rPr>
              <a:t>trí</a:t>
            </a:r>
            <a:r>
              <a:rPr lang="en-US" sz="2800" dirty="0">
                <a:latin typeface="Arial" pitchFamily="34" charset="0"/>
                <a:cs typeface="Arial" pitchFamily="34" charset="0"/>
              </a:rPr>
              <a:t>: </a:t>
            </a:r>
            <a:r>
              <a:rPr lang="en-US" sz="2800" dirty="0" err="1">
                <a:latin typeface="Arial" pitchFamily="34" charset="0"/>
                <a:cs typeface="Arial" pitchFamily="34" charset="0"/>
              </a:rPr>
              <a:t>hội</a:t>
            </a:r>
            <a:r>
              <a:rPr lang="en-US" sz="2800" dirty="0">
                <a:latin typeface="Arial" pitchFamily="34" charset="0"/>
                <a:cs typeface="Arial" pitchFamily="34" charset="0"/>
              </a:rPr>
              <a:t> </a:t>
            </a:r>
            <a:r>
              <a:rPr lang="en-US" sz="2800" dirty="0" err="1">
                <a:latin typeface="Arial" pitchFamily="34" charset="0"/>
                <a:cs typeface="Arial" pitchFamily="34" charset="0"/>
              </a:rPr>
              <a:t>chẩn</a:t>
            </a:r>
            <a:r>
              <a:rPr lang="en-US" sz="2800" dirty="0">
                <a:latin typeface="Arial" pitchFamily="34" charset="0"/>
                <a:cs typeface="Arial" pitchFamily="34" charset="0"/>
              </a:rPr>
              <a:t> </a:t>
            </a:r>
            <a:r>
              <a:rPr lang="en-US" sz="2800" dirty="0" err="1">
                <a:latin typeface="Arial" pitchFamily="34" charset="0"/>
                <a:cs typeface="Arial" pitchFamily="34" charset="0"/>
              </a:rPr>
              <a:t>các</a:t>
            </a:r>
            <a:r>
              <a:rPr lang="en-US" sz="2800" dirty="0">
                <a:latin typeface="Arial" pitchFamily="34" charset="0"/>
                <a:cs typeface="Arial" pitchFamily="34" charset="0"/>
              </a:rPr>
              <a:t> </a:t>
            </a:r>
            <a:r>
              <a:rPr lang="en-US" sz="2800" dirty="0" err="1">
                <a:latin typeface="Arial" pitchFamily="34" charset="0"/>
                <a:cs typeface="Arial" pitchFamily="34" charset="0"/>
              </a:rPr>
              <a:t>Bs</a:t>
            </a:r>
            <a:r>
              <a:rPr lang="en-US" sz="2800" dirty="0">
                <a:latin typeface="Arial" pitchFamily="34" charset="0"/>
                <a:cs typeface="Arial" pitchFamily="34" charset="0"/>
              </a:rPr>
              <a:t> BV TMH </a:t>
            </a:r>
            <a:r>
              <a:rPr lang="en-US" sz="2800" dirty="0" err="1">
                <a:latin typeface="Arial" pitchFamily="34" charset="0"/>
                <a:cs typeface="Arial" pitchFamily="34" charset="0"/>
              </a:rPr>
              <a:t>trung</a:t>
            </a:r>
            <a:r>
              <a:rPr lang="en-US" sz="2800" dirty="0">
                <a:latin typeface="Arial" pitchFamily="34" charset="0"/>
                <a:cs typeface="Arial" pitchFamily="34" charset="0"/>
              </a:rPr>
              <a:t> </a:t>
            </a:r>
            <a:r>
              <a:rPr lang="en-US" sz="2800" dirty="0" err="1">
                <a:latin typeface="Arial" pitchFamily="34" charset="0"/>
                <a:cs typeface="Arial" pitchFamily="34" charset="0"/>
              </a:rPr>
              <a:t>ương</a:t>
            </a:r>
            <a:r>
              <a:rPr lang="en-US" sz="2800" dirty="0">
                <a:latin typeface="Arial" pitchFamily="34" charset="0"/>
                <a:cs typeface="Arial" pitchFamily="34" charset="0"/>
              </a:rPr>
              <a:t>, </a:t>
            </a:r>
            <a:r>
              <a:rPr lang="en-US" sz="2800" dirty="0" err="1">
                <a:latin typeface="Arial" pitchFamily="34" charset="0"/>
                <a:cs typeface="Arial" pitchFamily="34" charset="0"/>
              </a:rPr>
              <a:t>chỉ</a:t>
            </a:r>
            <a:r>
              <a:rPr lang="en-US" sz="2800" dirty="0">
                <a:latin typeface="Arial" pitchFamily="34" charset="0"/>
                <a:cs typeface="Arial" pitchFamily="34" charset="0"/>
              </a:rPr>
              <a:t> </a:t>
            </a:r>
            <a:r>
              <a:rPr lang="en-US" sz="2800" dirty="0" err="1">
                <a:latin typeface="Arial" pitchFamily="34" charset="0"/>
                <a:cs typeface="Arial" pitchFamily="34" charset="0"/>
              </a:rPr>
              <a:t>định</a:t>
            </a:r>
            <a:r>
              <a:rPr lang="en-US" sz="2800" dirty="0">
                <a:latin typeface="Arial" pitchFamily="34" charset="0"/>
                <a:cs typeface="Arial" pitchFamily="34" charset="0"/>
              </a:rPr>
              <a:t> </a:t>
            </a:r>
            <a:r>
              <a:rPr lang="en-US" sz="2800" dirty="0" err="1">
                <a:latin typeface="Arial" pitchFamily="34" charset="0"/>
                <a:cs typeface="Arial" pitchFamily="34" charset="0"/>
              </a:rPr>
              <a:t>phẫu</a:t>
            </a:r>
            <a:r>
              <a:rPr lang="en-US" sz="2800" dirty="0">
                <a:latin typeface="Arial" pitchFamily="34" charset="0"/>
                <a:cs typeface="Arial" pitchFamily="34" charset="0"/>
              </a:rPr>
              <a:t> </a:t>
            </a:r>
            <a:r>
              <a:rPr lang="en-US" sz="2800" dirty="0" err="1">
                <a:latin typeface="Arial" pitchFamily="34" charset="0"/>
                <a:cs typeface="Arial" pitchFamily="34" charset="0"/>
              </a:rPr>
              <a:t>thuật</a:t>
            </a:r>
            <a:endParaRPr lang="en-US" sz="2800" dirty="0">
              <a:latin typeface="Arial" pitchFamily="34" charset="0"/>
              <a:cs typeface="Arial" pitchFamily="34" charset="0"/>
            </a:endParaRPr>
          </a:p>
          <a:p>
            <a:pPr algn="just"/>
            <a:r>
              <a:rPr lang="en-US" sz="2800" dirty="0" err="1">
                <a:latin typeface="Arial" pitchFamily="34" charset="0"/>
                <a:cs typeface="Arial" pitchFamily="34" charset="0"/>
              </a:rPr>
              <a:t>Bệnh</a:t>
            </a:r>
            <a:r>
              <a:rPr lang="en-US" sz="2800" dirty="0">
                <a:latin typeface="Arial" pitchFamily="34" charset="0"/>
                <a:cs typeface="Arial" pitchFamily="34" charset="0"/>
              </a:rPr>
              <a:t> </a:t>
            </a:r>
            <a:r>
              <a:rPr lang="en-US" sz="2800" dirty="0" err="1">
                <a:latin typeface="Arial" pitchFamily="34" charset="0"/>
                <a:cs typeface="Arial" pitchFamily="34" charset="0"/>
              </a:rPr>
              <a:t>nhân</a:t>
            </a:r>
            <a:r>
              <a:rPr lang="en-US" sz="2800" dirty="0">
                <a:latin typeface="Arial" pitchFamily="34" charset="0"/>
                <a:cs typeface="Arial" pitchFamily="34" charset="0"/>
              </a:rPr>
              <a:t> </a:t>
            </a:r>
            <a:r>
              <a:rPr lang="en-US" sz="2800" dirty="0" err="1">
                <a:latin typeface="Arial" pitchFamily="34" charset="0"/>
                <a:cs typeface="Arial" pitchFamily="34" charset="0"/>
              </a:rPr>
              <a:t>vượt</a:t>
            </a:r>
            <a:r>
              <a:rPr lang="en-US" sz="2800" dirty="0">
                <a:latin typeface="Arial" pitchFamily="34" charset="0"/>
                <a:cs typeface="Arial" pitchFamily="34" charset="0"/>
              </a:rPr>
              <a:t> </a:t>
            </a:r>
            <a:r>
              <a:rPr lang="en-US" sz="2800" dirty="0" err="1">
                <a:latin typeface="Arial" pitchFamily="34" charset="0"/>
                <a:cs typeface="Arial" pitchFamily="34" charset="0"/>
              </a:rPr>
              <a:t>tuyến</a:t>
            </a:r>
            <a:r>
              <a:rPr lang="en-US" sz="2800" dirty="0">
                <a:latin typeface="Arial" pitchFamily="34" charset="0"/>
                <a:cs typeface="Arial" pitchFamily="34" charset="0"/>
              </a:rPr>
              <a:t> </a:t>
            </a:r>
            <a:r>
              <a:rPr lang="en-US" sz="2800" dirty="0" err="1">
                <a:latin typeface="Arial" pitchFamily="34" charset="0"/>
                <a:cs typeface="Arial" pitchFamily="34" charset="0"/>
              </a:rPr>
              <a:t>khám</a:t>
            </a:r>
            <a:r>
              <a:rPr lang="en-US" sz="2800" dirty="0">
                <a:latin typeface="Arial" pitchFamily="34" charset="0"/>
                <a:cs typeface="Arial" pitchFamily="34" charset="0"/>
              </a:rPr>
              <a:t> </a:t>
            </a:r>
            <a:r>
              <a:rPr lang="en-US" sz="2800" dirty="0" err="1">
                <a:latin typeface="Arial" pitchFamily="34" charset="0"/>
                <a:cs typeface="Arial" pitchFamily="34" charset="0"/>
              </a:rPr>
              <a:t>tại</a:t>
            </a:r>
            <a:r>
              <a:rPr lang="en-US" sz="2800" dirty="0">
                <a:latin typeface="Arial" pitchFamily="34" charset="0"/>
                <a:cs typeface="Arial" pitchFamily="34" charset="0"/>
              </a:rPr>
              <a:t> BV TMH </a:t>
            </a:r>
            <a:r>
              <a:rPr lang="en-US" sz="2800" dirty="0" err="1">
                <a:latin typeface="Arial" pitchFamily="34" charset="0"/>
                <a:cs typeface="Arial" pitchFamily="34" charset="0"/>
              </a:rPr>
              <a:t>trung</a:t>
            </a:r>
            <a:r>
              <a:rPr lang="en-US" sz="2800" dirty="0">
                <a:latin typeface="Arial" pitchFamily="34" charset="0"/>
                <a:cs typeface="Arial" pitchFamily="34" charset="0"/>
              </a:rPr>
              <a:t> </a:t>
            </a:r>
            <a:r>
              <a:rPr lang="en-US" sz="2800" dirty="0" err="1">
                <a:latin typeface="Arial" pitchFamily="34" charset="0"/>
                <a:cs typeface="Arial" pitchFamily="34" charset="0"/>
              </a:rPr>
              <a:t>ương</a:t>
            </a:r>
            <a:endParaRPr lang="en-US" sz="2800" dirty="0">
              <a:latin typeface="Arial" pitchFamily="34" charset="0"/>
              <a:cs typeface="Arial" pitchFamily="34" charset="0"/>
            </a:endParaRPr>
          </a:p>
          <a:p>
            <a:pPr algn="just"/>
            <a:r>
              <a:rPr lang="en-US" sz="2800" dirty="0" err="1">
                <a:latin typeface="Arial" pitchFamily="34" charset="0"/>
                <a:cs typeface="Arial" pitchFamily="34" charset="0"/>
              </a:rPr>
              <a:t>Chỉ</a:t>
            </a:r>
            <a:r>
              <a:rPr lang="en-US" sz="2800" dirty="0">
                <a:latin typeface="Arial" pitchFamily="34" charset="0"/>
                <a:cs typeface="Arial" pitchFamily="34" charset="0"/>
              </a:rPr>
              <a:t> </a:t>
            </a:r>
            <a:r>
              <a:rPr lang="en-US" sz="2800" dirty="0" err="1">
                <a:latin typeface="Arial" pitchFamily="34" charset="0"/>
                <a:cs typeface="Arial" pitchFamily="34" charset="0"/>
              </a:rPr>
              <a:t>định</a:t>
            </a:r>
            <a:r>
              <a:rPr lang="en-US" sz="2800" dirty="0">
                <a:latin typeface="Arial" pitchFamily="34" charset="0"/>
                <a:cs typeface="Arial" pitchFamily="34" charset="0"/>
              </a:rPr>
              <a:t> </a:t>
            </a:r>
            <a:r>
              <a:rPr lang="en-US" sz="2800" dirty="0" err="1">
                <a:latin typeface="Arial" pitchFamily="34" charset="0"/>
                <a:cs typeface="Arial" pitchFamily="34" charset="0"/>
              </a:rPr>
              <a:t>chụp</a:t>
            </a:r>
            <a:r>
              <a:rPr lang="en-US" sz="2800" dirty="0">
                <a:latin typeface="Arial" pitchFamily="34" charset="0"/>
                <a:cs typeface="Arial" pitchFamily="34" charset="0"/>
              </a:rPr>
              <a:t> </a:t>
            </a:r>
            <a:r>
              <a:rPr lang="en-US" sz="2800" dirty="0" err="1">
                <a:latin typeface="Arial" pitchFamily="34" charset="0"/>
                <a:cs typeface="Arial" pitchFamily="34" charset="0"/>
              </a:rPr>
              <a:t>CTscaner</a:t>
            </a:r>
            <a:r>
              <a:rPr lang="en-US" sz="2800" dirty="0">
                <a:latin typeface="Arial" pitchFamily="34" charset="0"/>
                <a:cs typeface="Arial" pitchFamily="34" charset="0"/>
              </a:rPr>
              <a:t> tai </a:t>
            </a:r>
            <a:r>
              <a:rPr lang="en-US" sz="2800" dirty="0" err="1">
                <a:latin typeface="Arial" pitchFamily="34" charset="0"/>
                <a:cs typeface="Arial" pitchFamily="34" charset="0"/>
              </a:rPr>
              <a:t>xương</a:t>
            </a:r>
            <a:r>
              <a:rPr lang="en-US" sz="2800" dirty="0">
                <a:latin typeface="Arial" pitchFamily="34" charset="0"/>
                <a:cs typeface="Arial" pitchFamily="34" charset="0"/>
              </a:rPr>
              <a:t> </a:t>
            </a:r>
            <a:r>
              <a:rPr lang="en-US" sz="2800" dirty="0" err="1">
                <a:latin typeface="Arial" pitchFamily="34" charset="0"/>
                <a:cs typeface="Arial" pitchFamily="34" charset="0"/>
              </a:rPr>
              <a:t>chũm</a:t>
            </a:r>
            <a:endParaRPr lang="en-US" sz="2800" dirty="0">
              <a:latin typeface="Arial" pitchFamily="34" charset="0"/>
              <a:cs typeface="Arial" pitchFamily="34" charset="0"/>
            </a:endParaRPr>
          </a:p>
          <a:p>
            <a:pPr algn="just"/>
            <a:r>
              <a:rPr lang="en-US" sz="2800" dirty="0" err="1">
                <a:latin typeface="Arial" pitchFamily="34" charset="0"/>
                <a:cs typeface="Arial" pitchFamily="34" charset="0"/>
              </a:rPr>
              <a:t>Chẩn</a:t>
            </a:r>
            <a:r>
              <a:rPr lang="en-US" sz="2800" dirty="0">
                <a:latin typeface="Arial" pitchFamily="34" charset="0"/>
                <a:cs typeface="Arial" pitchFamily="34" charset="0"/>
              </a:rPr>
              <a:t> </a:t>
            </a:r>
            <a:r>
              <a:rPr lang="en-US" sz="2800" dirty="0" err="1">
                <a:latin typeface="Arial" pitchFamily="34" charset="0"/>
                <a:cs typeface="Arial" pitchFamily="34" charset="0"/>
              </a:rPr>
              <a:t>đoán</a:t>
            </a:r>
            <a:r>
              <a:rPr lang="en-US" sz="2800" dirty="0">
                <a:latin typeface="Arial" pitchFamily="34" charset="0"/>
                <a:cs typeface="Arial" pitchFamily="34" charset="0"/>
              </a:rPr>
              <a:t>: </a:t>
            </a:r>
            <a:r>
              <a:rPr lang="en-US" sz="2800" dirty="0" err="1">
                <a:latin typeface="Arial" pitchFamily="34" charset="0"/>
                <a:cs typeface="Arial" pitchFamily="34" charset="0"/>
              </a:rPr>
              <a:t>cholesteatoma</a:t>
            </a:r>
            <a:r>
              <a:rPr lang="en-US" sz="2800" dirty="0">
                <a:latin typeface="Arial" pitchFamily="34" charset="0"/>
                <a:cs typeface="Arial" pitchFamily="34" charset="0"/>
              </a:rPr>
              <a:t> tai </a:t>
            </a:r>
            <a:r>
              <a:rPr lang="en-US" sz="2800" dirty="0" err="1">
                <a:latin typeface="Arial" pitchFamily="34" charset="0"/>
                <a:cs typeface="Arial" pitchFamily="34" charset="0"/>
              </a:rPr>
              <a:t>giữa</a:t>
            </a:r>
            <a:r>
              <a:rPr lang="en-US" sz="2800" dirty="0">
                <a:latin typeface="Arial" pitchFamily="34" charset="0"/>
                <a:cs typeface="Arial" pitchFamily="34" charset="0"/>
              </a:rPr>
              <a:t> </a:t>
            </a:r>
            <a:r>
              <a:rPr lang="en-US" sz="2800" dirty="0" err="1">
                <a:latin typeface="Arial" pitchFamily="34" charset="0"/>
                <a:cs typeface="Arial" pitchFamily="34" charset="0"/>
              </a:rPr>
              <a:t>phải</a:t>
            </a:r>
            <a:r>
              <a:rPr lang="en-US" sz="2800" dirty="0">
                <a:latin typeface="Arial" pitchFamily="34" charset="0"/>
                <a:cs typeface="Arial" pitchFamily="34" charset="0"/>
              </a:rPr>
              <a:t> </a:t>
            </a:r>
            <a:r>
              <a:rPr lang="en-US" sz="2800" dirty="0" err="1">
                <a:latin typeface="Arial" pitchFamily="34" charset="0"/>
                <a:cs typeface="Arial" pitchFamily="34" charset="0"/>
              </a:rPr>
              <a:t>postic</a:t>
            </a:r>
            <a:r>
              <a:rPr lang="en-US" sz="2800" dirty="0">
                <a:latin typeface="Arial" pitchFamily="34" charset="0"/>
                <a:cs typeface="Arial" pitchFamily="34" charset="0"/>
              </a:rPr>
              <a:t> 3</a:t>
            </a:r>
          </a:p>
          <a:p>
            <a:pPr algn="just"/>
            <a:r>
              <a:rPr lang="en-US" sz="2800" dirty="0" err="1">
                <a:latin typeface="Arial" pitchFamily="34" charset="0"/>
                <a:cs typeface="Arial" pitchFamily="34" charset="0"/>
              </a:rPr>
              <a:t>Bệnh</a:t>
            </a:r>
            <a:r>
              <a:rPr lang="en-US" sz="2800" dirty="0">
                <a:latin typeface="Arial" pitchFamily="34" charset="0"/>
                <a:cs typeface="Arial" pitchFamily="34" charset="0"/>
              </a:rPr>
              <a:t> </a:t>
            </a:r>
            <a:r>
              <a:rPr lang="en-US" sz="2800" dirty="0" err="1">
                <a:latin typeface="Arial" pitchFamily="34" charset="0"/>
                <a:cs typeface="Arial" pitchFamily="34" charset="0"/>
              </a:rPr>
              <a:t>nhân</a:t>
            </a:r>
            <a:r>
              <a:rPr lang="en-US" sz="2800" dirty="0">
                <a:latin typeface="Arial" pitchFamily="34" charset="0"/>
                <a:cs typeface="Arial" pitchFamily="34" charset="0"/>
              </a:rPr>
              <a:t> </a:t>
            </a:r>
            <a:r>
              <a:rPr lang="en-US" sz="2800" dirty="0" err="1">
                <a:latin typeface="Arial" pitchFamily="34" charset="0"/>
                <a:cs typeface="Arial" pitchFamily="34" charset="0"/>
              </a:rPr>
              <a:t>được</a:t>
            </a:r>
            <a:r>
              <a:rPr lang="en-US" sz="2800" dirty="0">
                <a:latin typeface="Arial" pitchFamily="34" charset="0"/>
                <a:cs typeface="Arial" pitchFamily="34" charset="0"/>
              </a:rPr>
              <a:t> </a:t>
            </a:r>
            <a:r>
              <a:rPr lang="en-US" sz="2800" dirty="0" err="1">
                <a:latin typeface="Arial" pitchFamily="34" charset="0"/>
                <a:cs typeface="Arial" pitchFamily="34" charset="0"/>
              </a:rPr>
              <a:t>phẫu</a:t>
            </a:r>
            <a:r>
              <a:rPr lang="en-US" sz="2800" dirty="0">
                <a:latin typeface="Arial" pitchFamily="34" charset="0"/>
                <a:cs typeface="Arial" pitchFamily="34" charset="0"/>
              </a:rPr>
              <a:t> </a:t>
            </a:r>
            <a:r>
              <a:rPr lang="en-US" sz="2800" dirty="0" err="1">
                <a:latin typeface="Arial" pitchFamily="34" charset="0"/>
                <a:cs typeface="Arial" pitchFamily="34" charset="0"/>
              </a:rPr>
              <a:t>thuật</a:t>
            </a:r>
            <a:r>
              <a:rPr lang="en-US" sz="2800" dirty="0">
                <a:latin typeface="Arial" pitchFamily="34" charset="0"/>
                <a:cs typeface="Arial" pitchFamily="34" charset="0"/>
              </a:rPr>
              <a:t> </a:t>
            </a:r>
            <a:r>
              <a:rPr lang="en-US" sz="2800" dirty="0" err="1">
                <a:latin typeface="Arial" pitchFamily="34" charset="0"/>
                <a:cs typeface="Arial" pitchFamily="34" charset="0"/>
              </a:rPr>
              <a:t>lấy</a:t>
            </a:r>
            <a:r>
              <a:rPr lang="en-US" sz="2800" dirty="0">
                <a:latin typeface="Arial" pitchFamily="34" charset="0"/>
                <a:cs typeface="Arial" pitchFamily="34" charset="0"/>
              </a:rPr>
              <a:t> </a:t>
            </a:r>
            <a:r>
              <a:rPr lang="en-US" sz="2800" dirty="0" err="1">
                <a:latin typeface="Arial" pitchFamily="34" charset="0"/>
                <a:cs typeface="Arial" pitchFamily="34" charset="0"/>
              </a:rPr>
              <a:t>bỏ</a:t>
            </a:r>
            <a:r>
              <a:rPr lang="en-US" sz="2800" dirty="0">
                <a:latin typeface="Arial" pitchFamily="34" charset="0"/>
                <a:cs typeface="Arial" pitchFamily="34" charset="0"/>
              </a:rPr>
              <a:t> </a:t>
            </a:r>
            <a:r>
              <a:rPr lang="en-US" sz="2800" dirty="0" err="1">
                <a:latin typeface="Arial" pitchFamily="34" charset="0"/>
                <a:cs typeface="Arial" pitchFamily="34" charset="0"/>
              </a:rPr>
              <a:t>khối</a:t>
            </a:r>
            <a:r>
              <a:rPr lang="en-US" sz="2800" dirty="0">
                <a:latin typeface="Arial" pitchFamily="34" charset="0"/>
                <a:cs typeface="Arial" pitchFamily="34" charset="0"/>
              </a:rPr>
              <a:t> </a:t>
            </a:r>
            <a:r>
              <a:rPr lang="en-US" sz="2800" dirty="0" err="1">
                <a:latin typeface="Arial" pitchFamily="34" charset="0"/>
                <a:cs typeface="Arial" pitchFamily="34" charset="0"/>
              </a:rPr>
              <a:t>choles</a:t>
            </a:r>
            <a:endParaRPr lang="en-US" sz="2800" dirty="0">
              <a:latin typeface="Arial" pitchFamily="34" charset="0"/>
              <a:cs typeface="Arial" pitchFamily="34" charset="0"/>
            </a:endParaRPr>
          </a:p>
          <a:p>
            <a:pPr algn="just"/>
            <a:r>
              <a:rPr lang="en-US" sz="2800" dirty="0">
                <a:latin typeface="Arial" pitchFamily="34" charset="0"/>
                <a:cs typeface="Arial" pitchFamily="34" charset="0"/>
              </a:rPr>
              <a:t>Theo </a:t>
            </a:r>
            <a:r>
              <a:rPr lang="en-US" sz="2800" dirty="0" err="1">
                <a:latin typeface="Arial" pitchFamily="34" charset="0"/>
                <a:cs typeface="Arial" pitchFamily="34" charset="0"/>
              </a:rPr>
              <a:t>dõi</a:t>
            </a:r>
            <a:r>
              <a:rPr lang="en-US" sz="2800" dirty="0">
                <a:latin typeface="Arial" pitchFamily="34" charset="0"/>
                <a:cs typeface="Arial" pitchFamily="34" charset="0"/>
              </a:rPr>
              <a:t> </a:t>
            </a:r>
            <a:r>
              <a:rPr lang="en-US" sz="2800" dirty="0" err="1">
                <a:latin typeface="Arial" pitchFamily="34" charset="0"/>
                <a:cs typeface="Arial" pitchFamily="34" charset="0"/>
              </a:rPr>
              <a:t>tại</a:t>
            </a:r>
            <a:r>
              <a:rPr lang="en-US" sz="2800" dirty="0">
                <a:latin typeface="Arial" pitchFamily="34" charset="0"/>
                <a:cs typeface="Arial" pitchFamily="34" charset="0"/>
              </a:rPr>
              <a:t> BV </a:t>
            </a:r>
            <a:r>
              <a:rPr lang="en-US" sz="2800" dirty="0" err="1">
                <a:latin typeface="Arial" pitchFamily="34" charset="0"/>
                <a:cs typeface="Arial" pitchFamily="34" charset="0"/>
              </a:rPr>
              <a:t>Trí</a:t>
            </a:r>
            <a:r>
              <a:rPr lang="en-US" sz="2800" dirty="0">
                <a:latin typeface="Arial" pitchFamily="34" charset="0"/>
                <a:cs typeface="Arial" pitchFamily="34" charset="0"/>
              </a:rPr>
              <a:t> </a:t>
            </a:r>
            <a:r>
              <a:rPr lang="en-US" sz="2800" dirty="0" err="1">
                <a:latin typeface="Arial" pitchFamily="34" charset="0"/>
                <a:cs typeface="Arial" pitchFamily="34" charset="0"/>
              </a:rPr>
              <a:t>Đức</a:t>
            </a:r>
            <a:r>
              <a:rPr lang="en-US" sz="2800" dirty="0">
                <a:latin typeface="Arial" pitchFamily="34" charset="0"/>
                <a:cs typeface="Arial" pitchFamily="34" charset="0"/>
              </a:rPr>
              <a:t> </a:t>
            </a:r>
            <a:r>
              <a:rPr lang="en-US" sz="2800" dirty="0" err="1">
                <a:latin typeface="Arial" pitchFamily="34" charset="0"/>
                <a:cs typeface="Arial" pitchFamily="34" charset="0"/>
              </a:rPr>
              <a:t>Thành</a:t>
            </a:r>
            <a:r>
              <a:rPr lang="en-US" sz="2800" dirty="0">
                <a:latin typeface="Arial" pitchFamily="34" charset="0"/>
                <a:cs typeface="Arial" pitchFamily="34" charset="0"/>
              </a:rPr>
              <a:t> </a:t>
            </a:r>
            <a:r>
              <a:rPr lang="en-US" sz="2800" dirty="0" err="1">
                <a:latin typeface="Arial" pitchFamily="34" charset="0"/>
                <a:cs typeface="Arial" pitchFamily="34" charset="0"/>
              </a:rPr>
              <a:t>hiện</a:t>
            </a:r>
            <a:r>
              <a:rPr lang="en-US" sz="2800" dirty="0">
                <a:latin typeface="Arial" pitchFamily="34" charset="0"/>
                <a:cs typeface="Arial" pitchFamily="34" charset="0"/>
              </a:rPr>
              <a:t> </a:t>
            </a:r>
            <a:r>
              <a:rPr lang="en-US" sz="2800" dirty="0" err="1">
                <a:latin typeface="Arial" pitchFamily="34" charset="0"/>
                <a:cs typeface="Arial" pitchFamily="34" charset="0"/>
              </a:rPr>
              <a:t>tại</a:t>
            </a:r>
            <a:r>
              <a:rPr lang="en-US" sz="2800" dirty="0">
                <a:latin typeface="Arial" pitchFamily="34" charset="0"/>
                <a:cs typeface="Arial" pitchFamily="34" charset="0"/>
              </a:rPr>
              <a:t> </a:t>
            </a:r>
            <a:r>
              <a:rPr lang="en-US" sz="2800" dirty="0" err="1">
                <a:latin typeface="Arial" pitchFamily="34" charset="0"/>
                <a:cs typeface="Arial" pitchFamily="34" charset="0"/>
              </a:rPr>
              <a:t>chưa</a:t>
            </a:r>
            <a:r>
              <a:rPr lang="en-US" sz="2800" dirty="0">
                <a:latin typeface="Arial" pitchFamily="34" charset="0"/>
                <a:cs typeface="Arial" pitchFamily="34" charset="0"/>
              </a:rPr>
              <a:t> </a:t>
            </a:r>
            <a:r>
              <a:rPr lang="en-US" sz="2800" dirty="0" err="1">
                <a:latin typeface="Arial" pitchFamily="34" charset="0"/>
                <a:cs typeface="Arial" pitchFamily="34" charset="0"/>
              </a:rPr>
              <a:t>thấy</a:t>
            </a:r>
            <a:r>
              <a:rPr lang="en-US" sz="2800" dirty="0">
                <a:latin typeface="Arial" pitchFamily="34" charset="0"/>
                <a:cs typeface="Arial" pitchFamily="34" charset="0"/>
              </a:rPr>
              <a:t> </a:t>
            </a:r>
            <a:r>
              <a:rPr lang="en-US" sz="2800" dirty="0" err="1">
                <a:latin typeface="Arial" pitchFamily="34" charset="0"/>
                <a:cs typeface="Arial" pitchFamily="34" charset="0"/>
              </a:rPr>
              <a:t>tái</a:t>
            </a:r>
            <a:r>
              <a:rPr lang="en-US" sz="2800" dirty="0">
                <a:latin typeface="Arial" pitchFamily="34" charset="0"/>
                <a:cs typeface="Arial" pitchFamily="34" charset="0"/>
              </a:rPr>
              <a:t> </a:t>
            </a:r>
            <a:r>
              <a:rPr lang="en-US" sz="2800" dirty="0" err="1">
                <a:latin typeface="Arial" pitchFamily="34" charset="0"/>
                <a:cs typeface="Arial" pitchFamily="34" charset="0"/>
              </a:rPr>
              <a:t>phát</a:t>
            </a:r>
            <a:r>
              <a:rPr lang="en-US" sz="2800" dirty="0">
                <a:latin typeface="Arial" pitchFamily="34" charset="0"/>
                <a:cs typeface="Arial" pitchFamily="34" charset="0"/>
              </a:rPr>
              <a:t>.</a:t>
            </a:r>
          </a:p>
          <a:p>
            <a:endParaRPr lang="en-US" dirty="0"/>
          </a:p>
        </p:txBody>
      </p:sp>
      <p:sp>
        <p:nvSpPr>
          <p:cNvPr id="3" name="Title 2"/>
          <p:cNvSpPr>
            <a:spLocks noGrp="1"/>
          </p:cNvSpPr>
          <p:nvPr>
            <p:ph type="title"/>
          </p:nvPr>
        </p:nvSpPr>
        <p:spPr/>
        <p:txBody>
          <a:bodyPr>
            <a:normAutofit/>
          </a:bodyPr>
          <a:lstStyle/>
          <a:p>
            <a:r>
              <a:rPr lang="en-US" sz="3600" dirty="0">
                <a:latin typeface="Arial" pitchFamily="34" charset="0"/>
                <a:cs typeface="Arial" pitchFamily="34" charset="0"/>
              </a:rPr>
              <a:t>Case </a:t>
            </a:r>
            <a:r>
              <a:rPr lang="en-US" sz="3600" dirty="0" err="1">
                <a:latin typeface="Arial" pitchFamily="34" charset="0"/>
                <a:cs typeface="Arial" pitchFamily="34" charset="0"/>
              </a:rPr>
              <a:t>lâm</a:t>
            </a:r>
            <a:r>
              <a:rPr lang="en-US" sz="3600" dirty="0">
                <a:latin typeface="Arial" pitchFamily="34" charset="0"/>
                <a:cs typeface="Arial" pitchFamily="34" charset="0"/>
              </a:rPr>
              <a:t> </a:t>
            </a:r>
            <a:r>
              <a:rPr lang="en-US" sz="3600" dirty="0" err="1">
                <a:latin typeface="Arial" pitchFamily="34" charset="0"/>
                <a:cs typeface="Arial" pitchFamily="34" charset="0"/>
              </a:rPr>
              <a:t>sàng</a:t>
            </a:r>
            <a:endParaRPr lang="en-US" sz="3600" dirty="0"/>
          </a:p>
        </p:txBody>
      </p:sp>
    </p:spTree>
    <p:extLst>
      <p:ext uri="{BB962C8B-B14F-4D97-AF65-F5344CB8AC3E}">
        <p14:creationId xmlns:p14="http://schemas.microsoft.com/office/powerpoint/2010/main" val="42562191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lvl="0" indent="0" algn="just">
              <a:buNone/>
            </a:pPr>
            <a:r>
              <a:rPr lang="en-US" sz="2400" dirty="0" smtClean="0">
                <a:latin typeface="Arial" pitchFamily="34" charset="0"/>
                <a:cs typeface="Arial" pitchFamily="34" charset="0"/>
              </a:rPr>
              <a:t>3. BN </a:t>
            </a:r>
            <a:r>
              <a:rPr lang="en-US" sz="2400" dirty="0" err="1">
                <a:latin typeface="Arial" pitchFamily="34" charset="0"/>
                <a:cs typeface="Arial" pitchFamily="34" charset="0"/>
              </a:rPr>
              <a:t>Lê</a:t>
            </a:r>
            <a:r>
              <a:rPr lang="en-US" sz="2400" dirty="0">
                <a:latin typeface="Arial" pitchFamily="34" charset="0"/>
                <a:cs typeface="Arial" pitchFamily="34" charset="0"/>
              </a:rPr>
              <a:t> </a:t>
            </a:r>
            <a:r>
              <a:rPr lang="en-US" sz="2400" dirty="0" err="1">
                <a:latin typeface="Arial" pitchFamily="34" charset="0"/>
                <a:cs typeface="Arial" pitchFamily="34" charset="0"/>
              </a:rPr>
              <a:t>Thị</a:t>
            </a:r>
            <a:r>
              <a:rPr lang="en-US" sz="2400" dirty="0">
                <a:latin typeface="Arial" pitchFamily="34" charset="0"/>
                <a:cs typeface="Arial" pitchFamily="34" charset="0"/>
              </a:rPr>
              <a:t> </a:t>
            </a:r>
            <a:r>
              <a:rPr lang="en-US" sz="2400" dirty="0" err="1">
                <a:latin typeface="Arial" pitchFamily="34" charset="0"/>
                <a:cs typeface="Arial" pitchFamily="34" charset="0"/>
              </a:rPr>
              <a:t>Liên</a:t>
            </a:r>
            <a:r>
              <a:rPr lang="en-US" sz="2400" dirty="0">
                <a:latin typeface="Arial" pitchFamily="34" charset="0"/>
                <a:cs typeface="Arial" pitchFamily="34" charset="0"/>
              </a:rPr>
              <a:t>		</a:t>
            </a:r>
            <a:r>
              <a:rPr lang="en-US" sz="2400" dirty="0" err="1">
                <a:latin typeface="Arial" pitchFamily="34" charset="0"/>
                <a:cs typeface="Arial" pitchFamily="34" charset="0"/>
              </a:rPr>
              <a:t>Nữ</a:t>
            </a:r>
            <a:r>
              <a:rPr lang="en-US" sz="2400" dirty="0">
                <a:latin typeface="Arial" pitchFamily="34" charset="0"/>
                <a:cs typeface="Arial" pitchFamily="34" charset="0"/>
              </a:rPr>
              <a:t>			</a:t>
            </a:r>
            <a:r>
              <a:rPr lang="en-US" sz="2400" dirty="0" err="1">
                <a:latin typeface="Arial" pitchFamily="34" charset="0"/>
                <a:cs typeface="Arial" pitchFamily="34" charset="0"/>
              </a:rPr>
              <a:t>tuổi</a:t>
            </a:r>
            <a:r>
              <a:rPr lang="en-US" sz="2400" dirty="0">
                <a:latin typeface="Arial" pitchFamily="34" charset="0"/>
                <a:cs typeface="Arial" pitchFamily="34" charset="0"/>
              </a:rPr>
              <a:t>: 36 </a:t>
            </a:r>
            <a:r>
              <a:rPr lang="en-US" sz="2400" dirty="0" err="1">
                <a:latin typeface="Arial" pitchFamily="34" charset="0"/>
                <a:cs typeface="Arial" pitchFamily="34" charset="0"/>
              </a:rPr>
              <a:t>tuổi</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Địa</a:t>
            </a:r>
            <a:r>
              <a:rPr lang="en-US" sz="2400" dirty="0">
                <a:latin typeface="Arial" pitchFamily="34" charset="0"/>
                <a:cs typeface="Arial" pitchFamily="34" charset="0"/>
              </a:rPr>
              <a:t> </a:t>
            </a:r>
            <a:r>
              <a:rPr lang="en-US" sz="2400" dirty="0" err="1">
                <a:latin typeface="Arial" pitchFamily="34" charset="0"/>
                <a:cs typeface="Arial" pitchFamily="34" charset="0"/>
              </a:rPr>
              <a:t>chỉ</a:t>
            </a:r>
            <a:r>
              <a:rPr lang="en-US" sz="2400" dirty="0">
                <a:latin typeface="Arial" pitchFamily="34" charset="0"/>
                <a:cs typeface="Arial" pitchFamily="34" charset="0"/>
              </a:rPr>
              <a:t>: TT </a:t>
            </a:r>
            <a:r>
              <a:rPr lang="en-US" sz="2400" dirty="0" err="1">
                <a:latin typeface="Arial" pitchFamily="34" charset="0"/>
                <a:cs typeface="Arial" pitchFamily="34" charset="0"/>
              </a:rPr>
              <a:t>Quán</a:t>
            </a:r>
            <a:r>
              <a:rPr lang="en-US" sz="2400" dirty="0">
                <a:latin typeface="Arial" pitchFamily="34" charset="0"/>
                <a:cs typeface="Arial" pitchFamily="34" charset="0"/>
              </a:rPr>
              <a:t> </a:t>
            </a:r>
            <a:r>
              <a:rPr lang="en-US" sz="2400" dirty="0" err="1">
                <a:latin typeface="Arial" pitchFamily="34" charset="0"/>
                <a:cs typeface="Arial" pitchFamily="34" charset="0"/>
              </a:rPr>
              <a:t>Lào</a:t>
            </a:r>
            <a:r>
              <a:rPr lang="en-US" sz="2400" dirty="0">
                <a:latin typeface="Arial" pitchFamily="34" charset="0"/>
                <a:cs typeface="Arial" pitchFamily="34" charset="0"/>
              </a:rPr>
              <a:t> – </a:t>
            </a:r>
            <a:r>
              <a:rPr lang="en-US" sz="2400" dirty="0" err="1">
                <a:latin typeface="Arial" pitchFamily="34" charset="0"/>
                <a:cs typeface="Arial" pitchFamily="34" charset="0"/>
              </a:rPr>
              <a:t>Yên</a:t>
            </a:r>
            <a:r>
              <a:rPr lang="en-US" sz="2400" dirty="0">
                <a:latin typeface="Arial" pitchFamily="34" charset="0"/>
                <a:cs typeface="Arial" pitchFamily="34" charset="0"/>
              </a:rPr>
              <a:t> </a:t>
            </a:r>
            <a:r>
              <a:rPr lang="en-US" sz="2400" dirty="0" err="1">
                <a:latin typeface="Arial" pitchFamily="34" charset="0"/>
                <a:cs typeface="Arial" pitchFamily="34" charset="0"/>
              </a:rPr>
              <a:t>Định</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Tiền</a:t>
            </a:r>
            <a:r>
              <a:rPr lang="en-US" sz="2400" dirty="0">
                <a:latin typeface="Arial" pitchFamily="34" charset="0"/>
                <a:cs typeface="Arial" pitchFamily="34" charset="0"/>
              </a:rPr>
              <a:t> </a:t>
            </a:r>
            <a:r>
              <a:rPr lang="en-US" sz="2400" dirty="0" err="1">
                <a:latin typeface="Arial" pitchFamily="34" charset="0"/>
                <a:cs typeface="Arial" pitchFamily="34" charset="0"/>
              </a:rPr>
              <a:t>sử</a:t>
            </a:r>
            <a:r>
              <a:rPr lang="en-US" sz="2400" dirty="0">
                <a:latin typeface="Arial" pitchFamily="34" charset="0"/>
                <a:cs typeface="Arial" pitchFamily="34" charset="0"/>
              </a:rPr>
              <a:t>: </a:t>
            </a:r>
            <a:r>
              <a:rPr lang="en-US" sz="2400" dirty="0" err="1">
                <a:latin typeface="Arial" pitchFamily="34" charset="0"/>
                <a:cs typeface="Arial" pitchFamily="34" charset="0"/>
              </a:rPr>
              <a:t>khoẻ</a:t>
            </a:r>
            <a:r>
              <a:rPr lang="en-US" sz="2400" dirty="0">
                <a:latin typeface="Arial" pitchFamily="34" charset="0"/>
                <a:cs typeface="Arial" pitchFamily="34" charset="0"/>
              </a:rPr>
              <a:t> </a:t>
            </a:r>
            <a:r>
              <a:rPr lang="en-US" sz="2400" dirty="0" err="1">
                <a:latin typeface="Arial" pitchFamily="34" charset="0"/>
                <a:cs typeface="Arial" pitchFamily="34" charset="0"/>
              </a:rPr>
              <a:t>mạnh</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Lý</a:t>
            </a:r>
            <a:r>
              <a:rPr lang="en-US" sz="2400" dirty="0">
                <a:latin typeface="Arial" pitchFamily="34" charset="0"/>
                <a:cs typeface="Arial" pitchFamily="34" charset="0"/>
              </a:rPr>
              <a:t> do </a:t>
            </a:r>
            <a:r>
              <a:rPr lang="en-US" sz="2400" dirty="0" err="1">
                <a:latin typeface="Arial" pitchFamily="34" charset="0"/>
                <a:cs typeface="Arial" pitchFamily="34" charset="0"/>
              </a:rPr>
              <a:t>khám</a:t>
            </a:r>
            <a:r>
              <a:rPr lang="en-US" sz="2400" dirty="0">
                <a:latin typeface="Arial" pitchFamily="34" charset="0"/>
                <a:cs typeface="Arial" pitchFamily="34" charset="0"/>
              </a:rPr>
              <a:t> </a:t>
            </a:r>
            <a:r>
              <a:rPr lang="en-US" sz="2400" dirty="0" err="1">
                <a:latin typeface="Arial" pitchFamily="34" charset="0"/>
                <a:cs typeface="Arial" pitchFamily="34" charset="0"/>
              </a:rPr>
              <a:t>bệnh</a:t>
            </a:r>
            <a:r>
              <a:rPr lang="en-US" sz="2400" dirty="0">
                <a:latin typeface="Arial" pitchFamily="34" charset="0"/>
                <a:cs typeface="Arial" pitchFamily="34" charset="0"/>
              </a:rPr>
              <a:t>: ù tai </a:t>
            </a:r>
            <a:r>
              <a:rPr lang="en-US" sz="2400" dirty="0" err="1">
                <a:latin typeface="Arial" pitchFamily="34" charset="0"/>
                <a:cs typeface="Arial" pitchFamily="34" charset="0"/>
              </a:rPr>
              <a:t>nghe</a:t>
            </a:r>
            <a:r>
              <a:rPr lang="en-US" sz="2400" dirty="0">
                <a:latin typeface="Arial" pitchFamily="34" charset="0"/>
                <a:cs typeface="Arial" pitchFamily="34" charset="0"/>
              </a:rPr>
              <a:t> </a:t>
            </a:r>
            <a:r>
              <a:rPr lang="en-US" sz="2400" dirty="0" err="1">
                <a:latin typeface="Arial" pitchFamily="34" charset="0"/>
                <a:cs typeface="Arial" pitchFamily="34" charset="0"/>
              </a:rPr>
              <a:t>kém</a:t>
            </a:r>
            <a:r>
              <a:rPr lang="en-US" sz="2400" dirty="0">
                <a:latin typeface="Arial" pitchFamily="34" charset="0"/>
                <a:cs typeface="Arial" pitchFamily="34" charset="0"/>
              </a:rPr>
              <a:t> tai </a:t>
            </a:r>
            <a:r>
              <a:rPr lang="en-US" sz="2400" dirty="0" err="1">
                <a:latin typeface="Arial" pitchFamily="34" charset="0"/>
                <a:cs typeface="Arial" pitchFamily="34" charset="0"/>
              </a:rPr>
              <a:t>trái</a:t>
            </a:r>
            <a:r>
              <a:rPr lang="en-US" sz="2400" dirty="0">
                <a:latin typeface="Arial" pitchFamily="34" charset="0"/>
                <a:cs typeface="Arial" pitchFamily="34" charset="0"/>
              </a:rPr>
              <a:t> 2 </a:t>
            </a:r>
            <a:r>
              <a:rPr lang="en-US" sz="2400" dirty="0" err="1">
                <a:latin typeface="Arial" pitchFamily="34" charset="0"/>
                <a:cs typeface="Arial" pitchFamily="34" charset="0"/>
              </a:rPr>
              <a:t>tháng</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nhân</a:t>
            </a:r>
            <a:r>
              <a:rPr lang="en-US" sz="2400" dirty="0">
                <a:latin typeface="Arial" pitchFamily="34" charset="0"/>
                <a:cs typeface="Arial" pitchFamily="34" charset="0"/>
              </a:rPr>
              <a:t> </a:t>
            </a:r>
            <a:r>
              <a:rPr lang="en-US" sz="2400" dirty="0" err="1">
                <a:latin typeface="Arial" pitchFamily="34" charset="0"/>
                <a:cs typeface="Arial" pitchFamily="34" charset="0"/>
              </a:rPr>
              <a:t>đã</a:t>
            </a:r>
            <a:r>
              <a:rPr lang="en-US" sz="2400" dirty="0">
                <a:latin typeface="Arial" pitchFamily="34" charset="0"/>
                <a:cs typeface="Arial" pitchFamily="34" charset="0"/>
              </a:rPr>
              <a:t> </a:t>
            </a:r>
            <a:r>
              <a:rPr lang="en-US" sz="2400" dirty="0" err="1">
                <a:latin typeface="Arial" pitchFamily="34" charset="0"/>
                <a:cs typeface="Arial" pitchFamily="34" charset="0"/>
              </a:rPr>
              <a:t>khám</a:t>
            </a:r>
            <a:r>
              <a:rPr lang="en-US" sz="2400" dirty="0">
                <a:latin typeface="Arial" pitchFamily="34" charset="0"/>
                <a:cs typeface="Arial" pitchFamily="34" charset="0"/>
              </a:rPr>
              <a:t> </a:t>
            </a:r>
            <a:r>
              <a:rPr lang="en-US" sz="2400" dirty="0" err="1">
                <a:latin typeface="Arial" pitchFamily="34" charset="0"/>
                <a:cs typeface="Arial" pitchFamily="34" charset="0"/>
              </a:rPr>
              <a:t>tại</a:t>
            </a:r>
            <a:r>
              <a:rPr lang="en-US" sz="2400" dirty="0">
                <a:latin typeface="Arial" pitchFamily="34" charset="0"/>
                <a:cs typeface="Arial" pitchFamily="34" charset="0"/>
              </a:rPr>
              <a:t> BV TMH </a:t>
            </a:r>
            <a:r>
              <a:rPr lang="en-US" sz="2400" dirty="0" err="1">
                <a:latin typeface="Arial" pitchFamily="34" charset="0"/>
                <a:cs typeface="Arial" pitchFamily="34" charset="0"/>
              </a:rPr>
              <a:t>Trung</a:t>
            </a:r>
            <a:r>
              <a:rPr lang="en-US" sz="2400" dirty="0">
                <a:latin typeface="Arial" pitchFamily="34" charset="0"/>
                <a:cs typeface="Arial" pitchFamily="34" charset="0"/>
              </a:rPr>
              <a:t> </a:t>
            </a:r>
            <a:r>
              <a:rPr lang="en-US" sz="2400" dirty="0" err="1">
                <a:latin typeface="Arial" pitchFamily="34" charset="0"/>
                <a:cs typeface="Arial" pitchFamily="34" charset="0"/>
              </a:rPr>
              <a:t>ương</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Kết</a:t>
            </a:r>
            <a:r>
              <a:rPr lang="en-US" sz="2400" dirty="0">
                <a:latin typeface="Arial" pitchFamily="34" charset="0"/>
                <a:cs typeface="Arial" pitchFamily="34" charset="0"/>
              </a:rPr>
              <a:t> </a:t>
            </a:r>
            <a:r>
              <a:rPr lang="en-US" sz="2400" dirty="0" err="1">
                <a:latin typeface="Arial" pitchFamily="34" charset="0"/>
                <a:cs typeface="Arial" pitchFamily="34" charset="0"/>
              </a:rPr>
              <a:t>quả</a:t>
            </a:r>
            <a:r>
              <a:rPr lang="en-US" sz="2400" dirty="0">
                <a:latin typeface="Arial" pitchFamily="34" charset="0"/>
                <a:cs typeface="Arial" pitchFamily="34" charset="0"/>
              </a:rPr>
              <a:t>:</a:t>
            </a:r>
          </a:p>
          <a:p>
            <a:pPr lvl="0" algn="just"/>
            <a:r>
              <a:rPr lang="en-US" sz="2400" dirty="0" err="1">
                <a:latin typeface="Arial" pitchFamily="34" charset="0"/>
                <a:cs typeface="Arial" pitchFamily="34" charset="0"/>
              </a:rPr>
              <a:t>Thính</a:t>
            </a:r>
            <a:r>
              <a:rPr lang="en-US" sz="2400" dirty="0">
                <a:latin typeface="Arial" pitchFamily="34" charset="0"/>
                <a:cs typeface="Arial" pitchFamily="34" charset="0"/>
              </a:rPr>
              <a:t> </a:t>
            </a:r>
            <a:r>
              <a:rPr lang="en-US" sz="2400" dirty="0" err="1">
                <a:latin typeface="Arial" pitchFamily="34" charset="0"/>
                <a:cs typeface="Arial" pitchFamily="34" charset="0"/>
              </a:rPr>
              <a:t>lực</a:t>
            </a:r>
            <a:r>
              <a:rPr lang="en-US" sz="2400" dirty="0">
                <a:latin typeface="Arial" pitchFamily="34" charset="0"/>
                <a:cs typeface="Arial" pitchFamily="34" charset="0"/>
              </a:rPr>
              <a:t>: </a:t>
            </a:r>
            <a:r>
              <a:rPr lang="en-US" sz="2400" dirty="0" err="1">
                <a:latin typeface="Arial" pitchFamily="34" charset="0"/>
                <a:cs typeface="Arial" pitchFamily="34" charset="0"/>
              </a:rPr>
              <a:t>nghe</a:t>
            </a:r>
            <a:r>
              <a:rPr lang="en-US" sz="2400" dirty="0">
                <a:latin typeface="Arial" pitchFamily="34" charset="0"/>
                <a:cs typeface="Arial" pitchFamily="34" charset="0"/>
              </a:rPr>
              <a:t> </a:t>
            </a:r>
            <a:r>
              <a:rPr lang="en-US" sz="2400" dirty="0" err="1">
                <a:latin typeface="Arial" pitchFamily="34" charset="0"/>
                <a:cs typeface="Arial" pitchFamily="34" charset="0"/>
              </a:rPr>
              <a:t>kém</a:t>
            </a:r>
            <a:r>
              <a:rPr lang="en-US" sz="2400" dirty="0">
                <a:latin typeface="Arial" pitchFamily="34" charset="0"/>
                <a:cs typeface="Arial" pitchFamily="34" charset="0"/>
              </a:rPr>
              <a:t> </a:t>
            </a:r>
            <a:r>
              <a:rPr lang="en-US" sz="2400" dirty="0" err="1">
                <a:latin typeface="Arial" pitchFamily="34" charset="0"/>
                <a:cs typeface="Arial" pitchFamily="34" charset="0"/>
              </a:rPr>
              <a:t>tiếp</a:t>
            </a:r>
            <a:r>
              <a:rPr lang="en-US" sz="2400" dirty="0">
                <a:latin typeface="Arial" pitchFamily="34" charset="0"/>
                <a:cs typeface="Arial" pitchFamily="34" charset="0"/>
              </a:rPr>
              <a:t> </a:t>
            </a:r>
            <a:r>
              <a:rPr lang="en-US" sz="2400" dirty="0" err="1">
                <a:latin typeface="Arial" pitchFamily="34" charset="0"/>
                <a:cs typeface="Arial" pitchFamily="34" charset="0"/>
              </a:rPr>
              <a:t>nhận</a:t>
            </a:r>
            <a:r>
              <a:rPr lang="en-US" sz="2400" dirty="0">
                <a:latin typeface="Arial" pitchFamily="34" charset="0"/>
                <a:cs typeface="Arial" pitchFamily="34" charset="0"/>
              </a:rPr>
              <a:t> tai </a:t>
            </a:r>
            <a:r>
              <a:rPr lang="en-US" sz="2400" dirty="0" err="1">
                <a:latin typeface="Arial" pitchFamily="34" charset="0"/>
                <a:cs typeface="Arial" pitchFamily="34" charset="0"/>
              </a:rPr>
              <a:t>trái</a:t>
            </a:r>
            <a:r>
              <a:rPr lang="en-US" sz="2400" dirty="0">
                <a:latin typeface="Arial" pitchFamily="34" charset="0"/>
                <a:cs typeface="Arial" pitchFamily="34" charset="0"/>
              </a:rPr>
              <a:t>, </a:t>
            </a:r>
            <a:r>
              <a:rPr lang="en-US" sz="2400" dirty="0" err="1">
                <a:latin typeface="Arial" pitchFamily="34" charset="0"/>
                <a:cs typeface="Arial" pitchFamily="34" charset="0"/>
              </a:rPr>
              <a:t>nhĩ</a:t>
            </a:r>
            <a:r>
              <a:rPr lang="en-US" sz="2400" dirty="0">
                <a:latin typeface="Arial" pitchFamily="34" charset="0"/>
                <a:cs typeface="Arial" pitchFamily="34" charset="0"/>
              </a:rPr>
              <a:t> </a:t>
            </a:r>
            <a:r>
              <a:rPr lang="en-US" sz="2400" dirty="0" err="1">
                <a:latin typeface="Arial" pitchFamily="34" charset="0"/>
                <a:cs typeface="Arial" pitchFamily="34" charset="0"/>
              </a:rPr>
              <a:t>lượng</a:t>
            </a:r>
            <a:r>
              <a:rPr lang="en-US" sz="2400" dirty="0">
                <a:latin typeface="Arial" pitchFamily="34" charset="0"/>
                <a:cs typeface="Arial" pitchFamily="34" charset="0"/>
              </a:rPr>
              <a:t> </a:t>
            </a:r>
            <a:r>
              <a:rPr lang="en-US" sz="2400" dirty="0" err="1">
                <a:latin typeface="Arial" pitchFamily="34" charset="0"/>
                <a:cs typeface="Arial" pitchFamily="34" charset="0"/>
              </a:rPr>
              <a:t>dẹt</a:t>
            </a:r>
            <a:r>
              <a:rPr lang="en-US" sz="2400" dirty="0">
                <a:latin typeface="Arial" pitchFamily="34" charset="0"/>
                <a:cs typeface="Arial" pitchFamily="34" charset="0"/>
              </a:rPr>
              <a:t> (</a:t>
            </a:r>
            <a:r>
              <a:rPr lang="en-US" sz="2400" dirty="0" err="1">
                <a:latin typeface="Arial" pitchFamily="34" charset="0"/>
                <a:cs typeface="Arial" pitchFamily="34" charset="0"/>
              </a:rPr>
              <a:t>bình</a:t>
            </a:r>
            <a:r>
              <a:rPr lang="en-US" sz="2400" dirty="0">
                <a:latin typeface="Arial" pitchFamily="34" charset="0"/>
                <a:cs typeface="Arial" pitchFamily="34" charset="0"/>
              </a:rPr>
              <a:t> </a:t>
            </a:r>
            <a:r>
              <a:rPr lang="en-US" sz="2400" dirty="0" err="1">
                <a:latin typeface="Arial" pitchFamily="34" charset="0"/>
                <a:cs typeface="Arial" pitchFamily="34" charset="0"/>
              </a:rPr>
              <a:t>thường</a:t>
            </a:r>
            <a:r>
              <a:rPr lang="en-US" sz="2400" dirty="0">
                <a:latin typeface="Arial" pitchFamily="34" charset="0"/>
                <a:cs typeface="Arial" pitchFamily="34" charset="0"/>
              </a:rPr>
              <a:t> </a:t>
            </a:r>
            <a:r>
              <a:rPr lang="en-US" sz="2400" dirty="0" err="1">
                <a:latin typeface="Arial" pitchFamily="34" charset="0"/>
                <a:cs typeface="Arial" pitchFamily="34" charset="0"/>
              </a:rPr>
              <a:t>nhĩ</a:t>
            </a:r>
            <a:r>
              <a:rPr lang="en-US" sz="2400" dirty="0">
                <a:latin typeface="Arial" pitchFamily="34" charset="0"/>
                <a:cs typeface="Arial" pitchFamily="34" charset="0"/>
              </a:rPr>
              <a:t> </a:t>
            </a:r>
            <a:r>
              <a:rPr lang="en-US" sz="2400" dirty="0" err="1">
                <a:latin typeface="Arial" pitchFamily="34" charset="0"/>
                <a:cs typeface="Arial" pitchFamily="34" charset="0"/>
              </a:rPr>
              <a:t>lượng</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hình</a:t>
            </a:r>
            <a:r>
              <a:rPr lang="en-US" sz="2400" dirty="0">
                <a:latin typeface="Arial" pitchFamily="34" charset="0"/>
                <a:cs typeface="Arial" pitchFamily="34" charset="0"/>
              </a:rPr>
              <a:t> </a:t>
            </a:r>
            <a:r>
              <a:rPr lang="en-US" sz="2400" dirty="0" err="1">
                <a:latin typeface="Arial" pitchFamily="34" charset="0"/>
                <a:cs typeface="Arial" pitchFamily="34" charset="0"/>
              </a:rPr>
              <a:t>núi</a:t>
            </a:r>
            <a:r>
              <a:rPr lang="en-US" sz="2400" dirty="0">
                <a:latin typeface="Arial" pitchFamily="34" charset="0"/>
                <a:cs typeface="Arial" pitchFamily="34" charset="0"/>
              </a:rPr>
              <a:t> </a:t>
            </a:r>
            <a:r>
              <a:rPr lang="en-US" sz="2400" dirty="0" err="1">
                <a:latin typeface="Arial" pitchFamily="34" charset="0"/>
                <a:cs typeface="Arial" pitchFamily="34" charset="0"/>
              </a:rPr>
              <a:t>nhọn</a:t>
            </a:r>
            <a:r>
              <a:rPr lang="en-US" sz="2400" dirty="0">
                <a:latin typeface="Arial" pitchFamily="34" charset="0"/>
                <a:cs typeface="Arial" pitchFamily="34" charset="0"/>
              </a:rPr>
              <a:t>)</a:t>
            </a:r>
          </a:p>
          <a:p>
            <a:pPr lvl="0" algn="just"/>
            <a:r>
              <a:rPr lang="en-US" sz="2400" dirty="0" err="1">
                <a:latin typeface="Arial" pitchFamily="34" charset="0"/>
                <a:cs typeface="Arial" pitchFamily="34" charset="0"/>
              </a:rPr>
              <a:t>Nội</a:t>
            </a:r>
            <a:r>
              <a:rPr lang="en-US" sz="2400" dirty="0">
                <a:latin typeface="Arial" pitchFamily="34" charset="0"/>
                <a:cs typeface="Arial" pitchFamily="34" charset="0"/>
              </a:rPr>
              <a:t> </a:t>
            </a:r>
            <a:r>
              <a:rPr lang="en-US" sz="2400" dirty="0" err="1">
                <a:latin typeface="Arial" pitchFamily="34" charset="0"/>
                <a:cs typeface="Arial" pitchFamily="34" charset="0"/>
              </a:rPr>
              <a:t>soi</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tai </a:t>
            </a:r>
            <a:r>
              <a:rPr lang="en-US" sz="2400" dirty="0" err="1">
                <a:latin typeface="Arial" pitchFamily="34" charset="0"/>
                <a:cs typeface="Arial" pitchFamily="34" charset="0"/>
              </a:rPr>
              <a:t>giữa</a:t>
            </a:r>
            <a:r>
              <a:rPr lang="en-US" sz="2400" dirty="0">
                <a:latin typeface="Arial" pitchFamily="34" charset="0"/>
                <a:cs typeface="Arial" pitchFamily="34" charset="0"/>
              </a:rPr>
              <a:t> </a:t>
            </a:r>
            <a:r>
              <a:rPr lang="en-US" sz="2400" dirty="0" err="1">
                <a:latin typeface="Arial" pitchFamily="34" charset="0"/>
                <a:cs typeface="Arial" pitchFamily="34" charset="0"/>
              </a:rPr>
              <a:t>cấp</a:t>
            </a:r>
            <a:r>
              <a:rPr lang="en-US" sz="2400" dirty="0">
                <a:latin typeface="Arial" pitchFamily="34" charset="0"/>
                <a:cs typeface="Arial" pitchFamily="34" charset="0"/>
              </a:rPr>
              <a:t> </a:t>
            </a:r>
            <a:r>
              <a:rPr lang="en-US" sz="2400" dirty="0" err="1">
                <a:latin typeface="Arial" pitchFamily="34" charset="0"/>
                <a:cs typeface="Arial" pitchFamily="34" charset="0"/>
              </a:rPr>
              <a:t>trái</a:t>
            </a:r>
            <a:r>
              <a:rPr lang="en-US" sz="2400" dirty="0">
                <a:latin typeface="Arial" pitchFamily="34" charset="0"/>
                <a:cs typeface="Arial" pitchFamily="34" charset="0"/>
              </a:rPr>
              <a:t>, </a:t>
            </a:r>
            <a:r>
              <a:rPr lang="en-US" sz="2400" dirty="0" err="1">
                <a:latin typeface="Arial" pitchFamily="34" charset="0"/>
                <a:cs typeface="Arial" pitchFamily="34" charset="0"/>
              </a:rPr>
              <a:t>mũi</a:t>
            </a:r>
            <a:r>
              <a:rPr lang="en-US" sz="2400" dirty="0">
                <a:latin typeface="Arial" pitchFamily="34" charset="0"/>
                <a:cs typeface="Arial" pitchFamily="34" charset="0"/>
              </a:rPr>
              <a:t> </a:t>
            </a:r>
            <a:r>
              <a:rPr lang="en-US" sz="2400" dirty="0" err="1">
                <a:latin typeface="Arial" pitchFamily="34" charset="0"/>
                <a:cs typeface="Arial" pitchFamily="34" charset="0"/>
              </a:rPr>
              <a:t>họng</a:t>
            </a:r>
            <a:r>
              <a:rPr lang="en-US" sz="2400" dirty="0">
                <a:latin typeface="Arial" pitchFamily="34" charset="0"/>
                <a:cs typeface="Arial" pitchFamily="34" charset="0"/>
              </a:rPr>
              <a:t> </a:t>
            </a:r>
            <a:r>
              <a:rPr lang="en-US" sz="2400" dirty="0" err="1">
                <a:latin typeface="Arial" pitchFamily="34" charset="0"/>
                <a:cs typeface="Arial" pitchFamily="34" charset="0"/>
              </a:rPr>
              <a:t>sạch</a:t>
            </a:r>
            <a:endParaRPr lang="en-US" sz="24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a:latin typeface="Arial" pitchFamily="34" charset="0"/>
                <a:cs typeface="Arial" pitchFamily="34" charset="0"/>
              </a:rPr>
              <a:t>Case </a:t>
            </a:r>
            <a:r>
              <a:rPr lang="en-US" sz="3600" dirty="0" err="1">
                <a:latin typeface="Arial" pitchFamily="34" charset="0"/>
                <a:cs typeface="Arial" pitchFamily="34" charset="0"/>
              </a:rPr>
              <a:t>lâm</a:t>
            </a:r>
            <a:r>
              <a:rPr lang="en-US" sz="3600" dirty="0">
                <a:latin typeface="Arial" pitchFamily="34" charset="0"/>
                <a:cs typeface="Arial" pitchFamily="34" charset="0"/>
              </a:rPr>
              <a:t> </a:t>
            </a:r>
            <a:r>
              <a:rPr lang="en-US" sz="3600" dirty="0" err="1">
                <a:latin typeface="Arial" pitchFamily="34" charset="0"/>
                <a:cs typeface="Arial" pitchFamily="34" charset="0"/>
              </a:rPr>
              <a:t>sàng</a:t>
            </a:r>
            <a:endParaRPr lang="en-US" sz="3600" dirty="0"/>
          </a:p>
        </p:txBody>
      </p:sp>
    </p:spTree>
    <p:extLst>
      <p:ext uri="{BB962C8B-B14F-4D97-AF65-F5344CB8AC3E}">
        <p14:creationId xmlns:p14="http://schemas.microsoft.com/office/powerpoint/2010/main" val="1358766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err="1">
                <a:latin typeface="Arial" pitchFamily="34" charset="0"/>
                <a:cs typeface="Arial" pitchFamily="34" charset="0"/>
              </a:rPr>
              <a:t>Chẩn</a:t>
            </a:r>
            <a:r>
              <a:rPr lang="en-US" sz="2400" dirty="0">
                <a:latin typeface="Arial" pitchFamily="34" charset="0"/>
                <a:cs typeface="Arial" pitchFamily="34" charset="0"/>
              </a:rPr>
              <a:t> </a:t>
            </a:r>
            <a:r>
              <a:rPr lang="en-US" sz="2400" dirty="0" err="1">
                <a:latin typeface="Arial" pitchFamily="34" charset="0"/>
                <a:cs typeface="Arial" pitchFamily="34" charset="0"/>
              </a:rPr>
              <a:t>đoán</a:t>
            </a:r>
            <a:r>
              <a:rPr lang="en-US" sz="2400" dirty="0">
                <a:latin typeface="Arial" pitchFamily="34" charset="0"/>
                <a:cs typeface="Arial" pitchFamily="34" charset="0"/>
              </a:rPr>
              <a:t> </a:t>
            </a:r>
            <a:r>
              <a:rPr lang="en-US" sz="2400" dirty="0" err="1">
                <a:latin typeface="Arial" pitchFamily="34" charset="0"/>
                <a:cs typeface="Arial" pitchFamily="34" charset="0"/>
              </a:rPr>
              <a:t>tại</a:t>
            </a:r>
            <a:r>
              <a:rPr lang="en-US" sz="2400" dirty="0">
                <a:latin typeface="Arial" pitchFamily="34" charset="0"/>
                <a:cs typeface="Arial" pitchFamily="34" charset="0"/>
              </a:rPr>
              <a:t> BV TMH </a:t>
            </a:r>
            <a:r>
              <a:rPr lang="en-US" sz="2400" dirty="0" err="1">
                <a:latin typeface="Arial" pitchFamily="34" charset="0"/>
                <a:cs typeface="Arial" pitchFamily="34" charset="0"/>
              </a:rPr>
              <a:t>Trung</a:t>
            </a:r>
            <a:r>
              <a:rPr lang="en-US" sz="2400" dirty="0">
                <a:latin typeface="Arial" pitchFamily="34" charset="0"/>
                <a:cs typeface="Arial" pitchFamily="34" charset="0"/>
              </a:rPr>
              <a:t> </a:t>
            </a:r>
            <a:r>
              <a:rPr lang="en-US" sz="2400" dirty="0" err="1">
                <a:latin typeface="Arial" pitchFamily="34" charset="0"/>
                <a:cs typeface="Arial" pitchFamily="34" charset="0"/>
              </a:rPr>
              <a:t>ương</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tai </a:t>
            </a:r>
            <a:r>
              <a:rPr lang="en-US" sz="2400" dirty="0" err="1">
                <a:latin typeface="Arial" pitchFamily="34" charset="0"/>
                <a:cs typeface="Arial" pitchFamily="34" charset="0"/>
              </a:rPr>
              <a:t>giữa</a:t>
            </a:r>
            <a:r>
              <a:rPr lang="en-US" sz="2400" dirty="0">
                <a:latin typeface="Arial" pitchFamily="34" charset="0"/>
                <a:cs typeface="Arial" pitchFamily="34" charset="0"/>
              </a:rPr>
              <a:t> </a:t>
            </a:r>
            <a:r>
              <a:rPr lang="en-US" sz="2400" dirty="0" err="1">
                <a:latin typeface="Arial" pitchFamily="34" charset="0"/>
                <a:cs typeface="Arial" pitchFamily="34" charset="0"/>
              </a:rPr>
              <a:t>cấp</a:t>
            </a:r>
            <a:r>
              <a:rPr lang="en-US" sz="2400" dirty="0">
                <a:latin typeface="Arial" pitchFamily="34" charset="0"/>
                <a:cs typeface="Arial" pitchFamily="34" charset="0"/>
              </a:rPr>
              <a:t> </a:t>
            </a:r>
            <a:r>
              <a:rPr lang="en-US" sz="2400" dirty="0" err="1">
                <a:latin typeface="Arial" pitchFamily="34" charset="0"/>
                <a:cs typeface="Arial" pitchFamily="34" charset="0"/>
              </a:rPr>
              <a:t>trái</a:t>
            </a:r>
            <a:endParaRPr lang="en-US" sz="24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a:latin typeface="Arial" pitchFamily="34" charset="0"/>
                <a:cs typeface="Arial" pitchFamily="34" charset="0"/>
              </a:rPr>
              <a:t>Case </a:t>
            </a:r>
            <a:r>
              <a:rPr lang="en-US" sz="3600" dirty="0" err="1">
                <a:latin typeface="Arial" pitchFamily="34" charset="0"/>
                <a:cs typeface="Arial" pitchFamily="34" charset="0"/>
              </a:rPr>
              <a:t>lâm</a:t>
            </a:r>
            <a:r>
              <a:rPr lang="en-US" sz="3600" dirty="0">
                <a:latin typeface="Arial" pitchFamily="34" charset="0"/>
                <a:cs typeface="Arial" pitchFamily="34" charset="0"/>
              </a:rPr>
              <a:t> </a:t>
            </a:r>
            <a:r>
              <a:rPr lang="en-US" sz="3600" dirty="0" err="1">
                <a:latin typeface="Arial" pitchFamily="34" charset="0"/>
                <a:cs typeface="Arial" pitchFamily="34" charset="0"/>
              </a:rPr>
              <a:t>sàng</a:t>
            </a:r>
            <a:endParaRPr lang="en-US" sz="36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457200" y="2590800"/>
            <a:ext cx="3733800" cy="3520440"/>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4568952" y="2590800"/>
            <a:ext cx="3558540" cy="3558540"/>
          </a:xfrm>
          <a:prstGeom prst="rect">
            <a:avLst/>
          </a:prstGeom>
        </p:spPr>
      </p:pic>
    </p:spTree>
    <p:extLst>
      <p:ext uri="{BB962C8B-B14F-4D97-AF65-F5344CB8AC3E}">
        <p14:creationId xmlns:p14="http://schemas.microsoft.com/office/powerpoint/2010/main" val="18644078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lgn="just"/>
            <a:r>
              <a:rPr lang="en-US" sz="2600" dirty="0" err="1">
                <a:latin typeface="Arial" pitchFamily="34" charset="0"/>
                <a:cs typeface="Arial" pitchFamily="34" charset="0"/>
              </a:rPr>
              <a:t>Điều</a:t>
            </a:r>
            <a:r>
              <a:rPr lang="en-US" sz="2600" dirty="0">
                <a:latin typeface="Arial" pitchFamily="34" charset="0"/>
                <a:cs typeface="Arial" pitchFamily="34" charset="0"/>
              </a:rPr>
              <a:t> </a:t>
            </a:r>
            <a:r>
              <a:rPr lang="en-US" sz="2600" dirty="0" err="1">
                <a:latin typeface="Arial" pitchFamily="34" charset="0"/>
                <a:cs typeface="Arial" pitchFamily="34" charset="0"/>
              </a:rPr>
              <a:t>trị</a:t>
            </a:r>
            <a:r>
              <a:rPr lang="en-US" sz="2600" dirty="0">
                <a:latin typeface="Arial" pitchFamily="34" charset="0"/>
                <a:cs typeface="Arial" pitchFamily="34" charset="0"/>
              </a:rPr>
              <a:t> </a:t>
            </a:r>
            <a:r>
              <a:rPr lang="en-US" sz="2600" dirty="0" err="1">
                <a:latin typeface="Arial" pitchFamily="34" charset="0"/>
                <a:cs typeface="Arial" pitchFamily="34" charset="0"/>
              </a:rPr>
              <a:t>sau</a:t>
            </a:r>
            <a:r>
              <a:rPr lang="en-US" sz="2600" dirty="0">
                <a:latin typeface="Arial" pitchFamily="34" charset="0"/>
                <a:cs typeface="Arial" pitchFamily="34" charset="0"/>
              </a:rPr>
              <a:t> 10 </a:t>
            </a:r>
            <a:r>
              <a:rPr lang="en-US" sz="2600" dirty="0" err="1">
                <a:latin typeface="Arial" pitchFamily="34" charset="0"/>
                <a:cs typeface="Arial" pitchFamily="34" charset="0"/>
              </a:rPr>
              <a:t>ngày</a:t>
            </a:r>
            <a:r>
              <a:rPr lang="en-US" sz="2600" dirty="0">
                <a:latin typeface="Arial" pitchFamily="34" charset="0"/>
                <a:cs typeface="Arial" pitchFamily="34" charset="0"/>
              </a:rPr>
              <a:t> </a:t>
            </a:r>
            <a:r>
              <a:rPr lang="en-US" sz="2600" dirty="0" err="1">
                <a:latin typeface="Arial" pitchFamily="34" charset="0"/>
                <a:cs typeface="Arial" pitchFamily="34" charset="0"/>
              </a:rPr>
              <a:t>điều</a:t>
            </a:r>
            <a:r>
              <a:rPr lang="en-US" sz="2600" dirty="0">
                <a:latin typeface="Arial" pitchFamily="34" charset="0"/>
                <a:cs typeface="Arial" pitchFamily="34" charset="0"/>
              </a:rPr>
              <a:t> </a:t>
            </a:r>
            <a:r>
              <a:rPr lang="en-US" sz="2600" dirty="0" err="1">
                <a:latin typeface="Arial" pitchFamily="34" charset="0"/>
                <a:cs typeface="Arial" pitchFamily="34" charset="0"/>
              </a:rPr>
              <a:t>trị</a:t>
            </a:r>
            <a:r>
              <a:rPr lang="en-US" sz="2600" dirty="0">
                <a:latin typeface="Arial" pitchFamily="34" charset="0"/>
                <a:cs typeface="Arial" pitchFamily="34" charset="0"/>
              </a:rPr>
              <a:t> </a:t>
            </a:r>
            <a:r>
              <a:rPr lang="en-US" sz="2600" dirty="0" err="1">
                <a:latin typeface="Arial" pitchFamily="34" charset="0"/>
                <a:cs typeface="Arial" pitchFamily="34" charset="0"/>
              </a:rPr>
              <a:t>không</a:t>
            </a:r>
            <a:r>
              <a:rPr lang="en-US" sz="2600" dirty="0">
                <a:latin typeface="Arial" pitchFamily="34" charset="0"/>
                <a:cs typeface="Arial" pitchFamily="34" charset="0"/>
              </a:rPr>
              <a:t> </a:t>
            </a:r>
            <a:r>
              <a:rPr lang="en-US" sz="2600" dirty="0" err="1">
                <a:latin typeface="Arial" pitchFamily="34" charset="0"/>
                <a:cs typeface="Arial" pitchFamily="34" charset="0"/>
              </a:rPr>
              <a:t>đỡ</a:t>
            </a:r>
            <a:endParaRPr lang="en-US" sz="2600" dirty="0">
              <a:latin typeface="Arial" pitchFamily="34" charset="0"/>
              <a:cs typeface="Arial" pitchFamily="34" charset="0"/>
            </a:endParaRPr>
          </a:p>
          <a:p>
            <a:pPr algn="just"/>
            <a:r>
              <a:rPr lang="en-US" sz="2600" dirty="0" err="1">
                <a:latin typeface="Arial" pitchFamily="34" charset="0"/>
                <a:cs typeface="Arial" pitchFamily="34" charset="0"/>
              </a:rPr>
              <a:t>Khám</a:t>
            </a:r>
            <a:r>
              <a:rPr lang="en-US" sz="2600" dirty="0">
                <a:latin typeface="Arial" pitchFamily="34" charset="0"/>
                <a:cs typeface="Arial" pitchFamily="34" charset="0"/>
              </a:rPr>
              <a:t> </a:t>
            </a:r>
            <a:r>
              <a:rPr lang="en-US" sz="2600" dirty="0" err="1">
                <a:latin typeface="Arial" pitchFamily="34" charset="0"/>
                <a:cs typeface="Arial" pitchFamily="34" charset="0"/>
              </a:rPr>
              <a:t>lại</a:t>
            </a:r>
            <a:r>
              <a:rPr lang="en-US" sz="2600" dirty="0">
                <a:latin typeface="Arial" pitchFamily="34" charset="0"/>
                <a:cs typeface="Arial" pitchFamily="34" charset="0"/>
              </a:rPr>
              <a:t> </a:t>
            </a:r>
            <a:r>
              <a:rPr lang="en-US" sz="2600" dirty="0" err="1">
                <a:latin typeface="Arial" pitchFamily="34" charset="0"/>
                <a:cs typeface="Arial" pitchFamily="34" charset="0"/>
              </a:rPr>
              <a:t>tại</a:t>
            </a:r>
            <a:r>
              <a:rPr lang="en-US" sz="2600" dirty="0">
                <a:latin typeface="Arial" pitchFamily="34" charset="0"/>
                <a:cs typeface="Arial" pitchFamily="34" charset="0"/>
              </a:rPr>
              <a:t> BV </a:t>
            </a:r>
            <a:r>
              <a:rPr lang="en-US" sz="2600" dirty="0" err="1">
                <a:latin typeface="Arial" pitchFamily="34" charset="0"/>
                <a:cs typeface="Arial" pitchFamily="34" charset="0"/>
              </a:rPr>
              <a:t>Trí</a:t>
            </a:r>
            <a:r>
              <a:rPr lang="en-US" sz="2600" dirty="0">
                <a:latin typeface="Arial" pitchFamily="34" charset="0"/>
                <a:cs typeface="Arial" pitchFamily="34" charset="0"/>
              </a:rPr>
              <a:t> </a:t>
            </a:r>
            <a:r>
              <a:rPr lang="en-US" sz="2600" dirty="0" err="1">
                <a:latin typeface="Arial" pitchFamily="34" charset="0"/>
                <a:cs typeface="Arial" pitchFamily="34" charset="0"/>
              </a:rPr>
              <a:t>Đức</a:t>
            </a:r>
            <a:r>
              <a:rPr lang="en-US" sz="2600" dirty="0">
                <a:latin typeface="Arial" pitchFamily="34" charset="0"/>
                <a:cs typeface="Arial" pitchFamily="34" charset="0"/>
              </a:rPr>
              <a:t> </a:t>
            </a:r>
            <a:r>
              <a:rPr lang="en-US" sz="2600" dirty="0" err="1">
                <a:latin typeface="Arial" pitchFamily="34" charset="0"/>
                <a:cs typeface="Arial" pitchFamily="34" charset="0"/>
              </a:rPr>
              <a:t>Thành</a:t>
            </a:r>
            <a:endParaRPr lang="en-US" sz="2600" dirty="0">
              <a:latin typeface="Arial" pitchFamily="34" charset="0"/>
              <a:cs typeface="Arial" pitchFamily="34" charset="0"/>
            </a:endParaRPr>
          </a:p>
          <a:p>
            <a:pPr algn="just"/>
            <a:r>
              <a:rPr lang="en-US" sz="2600" dirty="0" err="1">
                <a:latin typeface="Arial" pitchFamily="34" charset="0"/>
                <a:cs typeface="Arial" pitchFamily="34" charset="0"/>
              </a:rPr>
              <a:t>Được</a:t>
            </a:r>
            <a:r>
              <a:rPr lang="en-US" sz="2600" dirty="0">
                <a:latin typeface="Arial" pitchFamily="34" charset="0"/>
                <a:cs typeface="Arial" pitchFamily="34" charset="0"/>
              </a:rPr>
              <a:t> </a:t>
            </a:r>
            <a:r>
              <a:rPr lang="en-US" sz="2600" dirty="0" err="1">
                <a:latin typeface="Arial" pitchFamily="34" charset="0"/>
                <a:cs typeface="Arial" pitchFamily="34" charset="0"/>
              </a:rPr>
              <a:t>chích</a:t>
            </a:r>
            <a:r>
              <a:rPr lang="en-US" sz="2600" dirty="0">
                <a:latin typeface="Arial" pitchFamily="34" charset="0"/>
                <a:cs typeface="Arial" pitchFamily="34" charset="0"/>
              </a:rPr>
              <a:t> </a:t>
            </a:r>
            <a:r>
              <a:rPr lang="en-US" sz="2600" dirty="0" err="1">
                <a:latin typeface="Arial" pitchFamily="34" charset="0"/>
                <a:cs typeface="Arial" pitchFamily="34" charset="0"/>
              </a:rPr>
              <a:t>màng</a:t>
            </a:r>
            <a:r>
              <a:rPr lang="en-US" sz="2600" dirty="0">
                <a:latin typeface="Arial" pitchFamily="34" charset="0"/>
                <a:cs typeface="Arial" pitchFamily="34" charset="0"/>
              </a:rPr>
              <a:t> </a:t>
            </a:r>
            <a:r>
              <a:rPr lang="en-US" sz="2600" dirty="0" err="1">
                <a:latin typeface="Arial" pitchFamily="34" charset="0"/>
                <a:cs typeface="Arial" pitchFamily="34" charset="0"/>
              </a:rPr>
              <a:t>nhĩ</a:t>
            </a:r>
            <a:r>
              <a:rPr lang="en-US" sz="2600" dirty="0">
                <a:latin typeface="Arial" pitchFamily="34" charset="0"/>
                <a:cs typeface="Arial" pitchFamily="34" charset="0"/>
              </a:rPr>
              <a:t> </a:t>
            </a:r>
            <a:r>
              <a:rPr lang="en-US" sz="2600" dirty="0" err="1">
                <a:latin typeface="Arial" pitchFamily="34" charset="0"/>
                <a:cs typeface="Arial" pitchFamily="34" charset="0"/>
              </a:rPr>
              <a:t>thăm</a:t>
            </a:r>
            <a:r>
              <a:rPr lang="en-US" sz="2600" dirty="0">
                <a:latin typeface="Arial" pitchFamily="34" charset="0"/>
                <a:cs typeface="Arial" pitchFamily="34" charset="0"/>
              </a:rPr>
              <a:t> </a:t>
            </a:r>
            <a:r>
              <a:rPr lang="en-US" sz="2600" dirty="0" err="1">
                <a:latin typeface="Arial" pitchFamily="34" charset="0"/>
                <a:cs typeface="Arial" pitchFamily="34" charset="0"/>
              </a:rPr>
              <a:t>dò</a:t>
            </a:r>
            <a:r>
              <a:rPr lang="en-US" sz="2600" dirty="0">
                <a:latin typeface="Arial" pitchFamily="34" charset="0"/>
                <a:cs typeface="Arial" pitchFamily="34" charset="0"/>
              </a:rPr>
              <a:t>, </a:t>
            </a:r>
            <a:r>
              <a:rPr lang="en-US" sz="2600" dirty="0" err="1">
                <a:latin typeface="Arial" pitchFamily="34" charset="0"/>
                <a:cs typeface="Arial" pitchFamily="34" charset="0"/>
              </a:rPr>
              <a:t>hút</a:t>
            </a:r>
            <a:r>
              <a:rPr lang="en-US" sz="2600" dirty="0">
                <a:latin typeface="Arial" pitchFamily="34" charset="0"/>
                <a:cs typeface="Arial" pitchFamily="34" charset="0"/>
              </a:rPr>
              <a:t> </a:t>
            </a:r>
            <a:r>
              <a:rPr lang="en-US" sz="2600" dirty="0" err="1">
                <a:latin typeface="Arial" pitchFamily="34" charset="0"/>
                <a:cs typeface="Arial" pitchFamily="34" charset="0"/>
              </a:rPr>
              <a:t>dịch</a:t>
            </a:r>
            <a:r>
              <a:rPr lang="en-US" sz="2600" dirty="0">
                <a:latin typeface="Arial" pitchFamily="34" charset="0"/>
                <a:cs typeface="Arial" pitchFamily="34" charset="0"/>
              </a:rPr>
              <a:t> </a:t>
            </a:r>
            <a:r>
              <a:rPr lang="en-US" sz="2600" dirty="0" err="1">
                <a:latin typeface="Arial" pitchFamily="34" charset="0"/>
                <a:cs typeface="Arial" pitchFamily="34" charset="0"/>
              </a:rPr>
              <a:t>mủ</a:t>
            </a:r>
            <a:r>
              <a:rPr lang="en-US" sz="2600" dirty="0">
                <a:latin typeface="Arial" pitchFamily="34" charset="0"/>
                <a:cs typeface="Arial" pitchFamily="34" charset="0"/>
              </a:rPr>
              <a:t> </a:t>
            </a:r>
            <a:r>
              <a:rPr lang="en-US" sz="2600" dirty="0" err="1">
                <a:latin typeface="Arial" pitchFamily="34" charset="0"/>
                <a:cs typeface="Arial" pitchFamily="34" charset="0"/>
              </a:rPr>
              <a:t>vàng</a:t>
            </a:r>
            <a:r>
              <a:rPr lang="en-US" sz="2600" dirty="0">
                <a:latin typeface="Arial" pitchFamily="34" charset="0"/>
                <a:cs typeface="Arial" pitchFamily="34" charset="0"/>
              </a:rPr>
              <a:t> </a:t>
            </a:r>
            <a:r>
              <a:rPr lang="en-US" sz="2600" dirty="0" err="1">
                <a:latin typeface="Arial" pitchFamily="34" charset="0"/>
                <a:cs typeface="Arial" pitchFamily="34" charset="0"/>
              </a:rPr>
              <a:t>nát</a:t>
            </a:r>
            <a:r>
              <a:rPr lang="en-US" sz="2600" dirty="0">
                <a:latin typeface="Arial" pitchFamily="34" charset="0"/>
                <a:cs typeface="Arial" pitchFamily="34" charset="0"/>
              </a:rPr>
              <a:t>, </a:t>
            </a:r>
            <a:r>
              <a:rPr lang="en-US" sz="2600" dirty="0" err="1">
                <a:latin typeface="Arial" pitchFamily="34" charset="0"/>
                <a:cs typeface="Arial" pitchFamily="34" charset="0"/>
              </a:rPr>
              <a:t>màng</a:t>
            </a:r>
            <a:r>
              <a:rPr lang="en-US" sz="2600" dirty="0">
                <a:latin typeface="Arial" pitchFamily="34" charset="0"/>
                <a:cs typeface="Arial" pitchFamily="34" charset="0"/>
              </a:rPr>
              <a:t> </a:t>
            </a:r>
            <a:r>
              <a:rPr lang="en-US" sz="2600" dirty="0" err="1">
                <a:latin typeface="Arial" pitchFamily="34" charset="0"/>
                <a:cs typeface="Arial" pitchFamily="34" charset="0"/>
              </a:rPr>
              <a:t>nhĩ</a:t>
            </a:r>
            <a:r>
              <a:rPr lang="en-US" sz="2600" dirty="0">
                <a:latin typeface="Arial" pitchFamily="34" charset="0"/>
                <a:cs typeface="Arial" pitchFamily="34" charset="0"/>
              </a:rPr>
              <a:t> </a:t>
            </a:r>
            <a:r>
              <a:rPr lang="en-US" sz="2600" dirty="0" err="1">
                <a:latin typeface="Arial" pitchFamily="34" charset="0"/>
                <a:cs typeface="Arial" pitchFamily="34" charset="0"/>
              </a:rPr>
              <a:t>mủn</a:t>
            </a:r>
            <a:r>
              <a:rPr lang="en-US" sz="2600" dirty="0">
                <a:latin typeface="Arial" pitchFamily="34" charset="0"/>
                <a:cs typeface="Arial" pitchFamily="34" charset="0"/>
              </a:rPr>
              <a:t> </a:t>
            </a:r>
            <a:r>
              <a:rPr lang="en-US" sz="2600" dirty="0" err="1">
                <a:latin typeface="Arial" pitchFamily="34" charset="0"/>
                <a:cs typeface="Arial" pitchFamily="34" charset="0"/>
              </a:rPr>
              <a:t>dễ</a:t>
            </a:r>
            <a:r>
              <a:rPr lang="en-US" sz="2600" dirty="0">
                <a:latin typeface="Arial" pitchFamily="34" charset="0"/>
                <a:cs typeface="Arial" pitchFamily="34" charset="0"/>
              </a:rPr>
              <a:t> </a:t>
            </a:r>
            <a:r>
              <a:rPr lang="en-US" sz="2600" dirty="0" err="1">
                <a:latin typeface="Arial" pitchFamily="34" charset="0"/>
                <a:cs typeface="Arial" pitchFamily="34" charset="0"/>
              </a:rPr>
              <a:t>vỡ</a:t>
            </a:r>
            <a:r>
              <a:rPr lang="en-US" sz="2600" dirty="0">
                <a:latin typeface="Arial" pitchFamily="34" charset="0"/>
                <a:cs typeface="Arial" pitchFamily="34" charset="0"/>
              </a:rPr>
              <a:t> (</a:t>
            </a:r>
            <a:r>
              <a:rPr lang="en-US" sz="2600" dirty="0" err="1">
                <a:latin typeface="Arial" pitchFamily="34" charset="0"/>
                <a:cs typeface="Arial" pitchFamily="34" charset="0"/>
              </a:rPr>
              <a:t>bình</a:t>
            </a:r>
            <a:r>
              <a:rPr lang="en-US" sz="2600" dirty="0">
                <a:latin typeface="Arial" pitchFamily="34" charset="0"/>
                <a:cs typeface="Arial" pitchFamily="34" charset="0"/>
              </a:rPr>
              <a:t> </a:t>
            </a:r>
            <a:r>
              <a:rPr lang="en-US" sz="2600" dirty="0" err="1">
                <a:latin typeface="Arial" pitchFamily="34" charset="0"/>
                <a:cs typeface="Arial" pitchFamily="34" charset="0"/>
              </a:rPr>
              <a:t>thường</a:t>
            </a:r>
            <a:r>
              <a:rPr lang="en-US" sz="2600" dirty="0">
                <a:latin typeface="Arial" pitchFamily="34" charset="0"/>
                <a:cs typeface="Arial" pitchFamily="34" charset="0"/>
              </a:rPr>
              <a:t> </a:t>
            </a:r>
            <a:r>
              <a:rPr lang="en-US" sz="2600" dirty="0" err="1">
                <a:latin typeface="Arial" pitchFamily="34" charset="0"/>
                <a:cs typeface="Arial" pitchFamily="34" charset="0"/>
              </a:rPr>
              <a:t>màng</a:t>
            </a:r>
            <a:r>
              <a:rPr lang="en-US" sz="2600" dirty="0">
                <a:latin typeface="Arial" pitchFamily="34" charset="0"/>
                <a:cs typeface="Arial" pitchFamily="34" charset="0"/>
              </a:rPr>
              <a:t> </a:t>
            </a:r>
            <a:r>
              <a:rPr lang="en-US" sz="2600" dirty="0" err="1">
                <a:latin typeface="Arial" pitchFamily="34" charset="0"/>
                <a:cs typeface="Arial" pitchFamily="34" charset="0"/>
              </a:rPr>
              <a:t>nhĩ</a:t>
            </a:r>
            <a:r>
              <a:rPr lang="en-US" sz="2600" dirty="0">
                <a:latin typeface="Arial" pitchFamily="34" charset="0"/>
                <a:cs typeface="Arial" pitchFamily="34" charset="0"/>
              </a:rPr>
              <a:t> </a:t>
            </a:r>
            <a:r>
              <a:rPr lang="en-US" sz="2600" dirty="0" err="1">
                <a:latin typeface="Arial" pitchFamily="34" charset="0"/>
                <a:cs typeface="Arial" pitchFamily="34" charset="0"/>
              </a:rPr>
              <a:t>dai</a:t>
            </a:r>
            <a:r>
              <a:rPr lang="en-US" sz="2600" dirty="0">
                <a:latin typeface="Arial" pitchFamily="34" charset="0"/>
                <a:cs typeface="Arial" pitchFamily="34" charset="0"/>
              </a:rPr>
              <a:t>)</a:t>
            </a:r>
          </a:p>
          <a:p>
            <a:pPr algn="just"/>
            <a:r>
              <a:rPr lang="en-US" sz="2600" dirty="0" err="1">
                <a:latin typeface="Arial" pitchFamily="34" charset="0"/>
                <a:cs typeface="Arial" pitchFamily="34" charset="0"/>
              </a:rPr>
              <a:t>Sau</a:t>
            </a:r>
            <a:r>
              <a:rPr lang="en-US" sz="2600" dirty="0">
                <a:latin typeface="Arial" pitchFamily="34" charset="0"/>
                <a:cs typeface="Arial" pitchFamily="34" charset="0"/>
              </a:rPr>
              <a:t> 1 </a:t>
            </a:r>
            <a:r>
              <a:rPr lang="en-US" sz="2600" dirty="0" err="1">
                <a:latin typeface="Arial" pitchFamily="34" charset="0"/>
                <a:cs typeface="Arial" pitchFamily="34" charset="0"/>
              </a:rPr>
              <a:t>ngày</a:t>
            </a:r>
            <a:r>
              <a:rPr lang="en-US" sz="2600" dirty="0">
                <a:latin typeface="Arial" pitchFamily="34" charset="0"/>
                <a:cs typeface="Arial" pitchFamily="34" charset="0"/>
              </a:rPr>
              <a:t> </a:t>
            </a:r>
            <a:r>
              <a:rPr lang="en-US" sz="2600" dirty="0" err="1">
                <a:latin typeface="Arial" pitchFamily="34" charset="0"/>
                <a:cs typeface="Arial" pitchFamily="34" charset="0"/>
              </a:rPr>
              <a:t>chích</a:t>
            </a:r>
            <a:r>
              <a:rPr lang="en-US" sz="2600" dirty="0">
                <a:latin typeface="Arial" pitchFamily="34" charset="0"/>
                <a:cs typeface="Arial" pitchFamily="34" charset="0"/>
              </a:rPr>
              <a:t> </a:t>
            </a:r>
            <a:r>
              <a:rPr lang="en-US" sz="2600" dirty="0" err="1">
                <a:latin typeface="Arial" pitchFamily="34" charset="0"/>
                <a:cs typeface="Arial" pitchFamily="34" charset="0"/>
              </a:rPr>
              <a:t>màng</a:t>
            </a:r>
            <a:r>
              <a:rPr lang="en-US" sz="2600" dirty="0">
                <a:latin typeface="Arial" pitchFamily="34" charset="0"/>
                <a:cs typeface="Arial" pitchFamily="34" charset="0"/>
              </a:rPr>
              <a:t> </a:t>
            </a:r>
            <a:r>
              <a:rPr lang="en-US" sz="2600" dirty="0" err="1">
                <a:latin typeface="Arial" pitchFamily="34" charset="0"/>
                <a:cs typeface="Arial" pitchFamily="34" charset="0"/>
              </a:rPr>
              <a:t>nhĩ</a:t>
            </a:r>
            <a:r>
              <a:rPr lang="en-US" sz="2600" dirty="0">
                <a:latin typeface="Arial" pitchFamily="34" charset="0"/>
                <a:cs typeface="Arial" pitchFamily="34" charset="0"/>
              </a:rPr>
              <a:t> </a:t>
            </a:r>
            <a:r>
              <a:rPr lang="en-US" sz="2600" dirty="0" err="1">
                <a:latin typeface="Arial" pitchFamily="34" charset="0"/>
                <a:cs typeface="Arial" pitchFamily="34" charset="0"/>
              </a:rPr>
              <a:t>đóng</a:t>
            </a:r>
            <a:r>
              <a:rPr lang="en-US" sz="2600" dirty="0">
                <a:latin typeface="Arial" pitchFamily="34" charset="0"/>
                <a:cs typeface="Arial" pitchFamily="34" charset="0"/>
              </a:rPr>
              <a:t> </a:t>
            </a:r>
            <a:r>
              <a:rPr lang="en-US" sz="2600" dirty="0" err="1">
                <a:latin typeface="Arial" pitchFamily="34" charset="0"/>
                <a:cs typeface="Arial" pitchFamily="34" charset="0"/>
              </a:rPr>
              <a:t>kín</a:t>
            </a:r>
            <a:r>
              <a:rPr lang="en-US" sz="2600" dirty="0">
                <a:latin typeface="Arial" pitchFamily="34" charset="0"/>
                <a:cs typeface="Arial" pitchFamily="34" charset="0"/>
              </a:rPr>
              <a:t>, </a:t>
            </a:r>
            <a:r>
              <a:rPr lang="en-US" sz="2600" dirty="0" err="1">
                <a:latin typeface="Arial" pitchFamily="34" charset="0"/>
                <a:cs typeface="Arial" pitchFamily="34" charset="0"/>
              </a:rPr>
              <a:t>tiếp</a:t>
            </a:r>
            <a:r>
              <a:rPr lang="en-US" sz="2600" dirty="0">
                <a:latin typeface="Arial" pitchFamily="34" charset="0"/>
                <a:cs typeface="Arial" pitchFamily="34" charset="0"/>
              </a:rPr>
              <a:t> </a:t>
            </a:r>
            <a:r>
              <a:rPr lang="en-US" sz="2600" dirty="0" err="1">
                <a:latin typeface="Arial" pitchFamily="34" charset="0"/>
                <a:cs typeface="Arial" pitchFamily="34" charset="0"/>
              </a:rPr>
              <a:t>tục</a:t>
            </a:r>
            <a:r>
              <a:rPr lang="en-US" sz="2600" dirty="0">
                <a:latin typeface="Arial" pitchFamily="34" charset="0"/>
                <a:cs typeface="Arial" pitchFamily="34" charset="0"/>
              </a:rPr>
              <a:t> </a:t>
            </a:r>
            <a:r>
              <a:rPr lang="en-US" sz="2600" dirty="0" err="1">
                <a:latin typeface="Arial" pitchFamily="34" charset="0"/>
                <a:cs typeface="Arial" pitchFamily="34" charset="0"/>
              </a:rPr>
              <a:t>chích</a:t>
            </a:r>
            <a:r>
              <a:rPr lang="en-US" sz="2600" dirty="0">
                <a:latin typeface="Arial" pitchFamily="34" charset="0"/>
                <a:cs typeface="Arial" pitchFamily="34" charset="0"/>
              </a:rPr>
              <a:t> </a:t>
            </a:r>
            <a:r>
              <a:rPr lang="en-US" sz="2600" dirty="0" err="1">
                <a:latin typeface="Arial" pitchFamily="34" charset="0"/>
                <a:cs typeface="Arial" pitchFamily="34" charset="0"/>
              </a:rPr>
              <a:t>thăm</a:t>
            </a:r>
            <a:r>
              <a:rPr lang="en-US" sz="2600" dirty="0">
                <a:latin typeface="Arial" pitchFamily="34" charset="0"/>
                <a:cs typeface="Arial" pitchFamily="34" charset="0"/>
              </a:rPr>
              <a:t> </a:t>
            </a:r>
            <a:r>
              <a:rPr lang="en-US" sz="2600" dirty="0" err="1">
                <a:latin typeface="Arial" pitchFamily="34" charset="0"/>
                <a:cs typeface="Arial" pitchFamily="34" charset="0"/>
              </a:rPr>
              <a:t>dò</a:t>
            </a:r>
            <a:r>
              <a:rPr lang="en-US" sz="2600" dirty="0">
                <a:latin typeface="Arial" pitchFamily="34" charset="0"/>
                <a:cs typeface="Arial" pitchFamily="34" charset="0"/>
              </a:rPr>
              <a:t> </a:t>
            </a:r>
            <a:r>
              <a:rPr lang="en-US" sz="2600" dirty="0" err="1">
                <a:latin typeface="Arial" pitchFamily="34" charset="0"/>
                <a:cs typeface="Arial" pitchFamily="34" charset="0"/>
              </a:rPr>
              <a:t>vẫn</a:t>
            </a:r>
            <a:r>
              <a:rPr lang="en-US" sz="2600" dirty="0">
                <a:latin typeface="Arial" pitchFamily="34" charset="0"/>
                <a:cs typeface="Arial" pitchFamily="34" charset="0"/>
              </a:rPr>
              <a:t> </a:t>
            </a:r>
            <a:r>
              <a:rPr lang="en-US" sz="2600" dirty="0" err="1">
                <a:latin typeface="Arial" pitchFamily="34" charset="0"/>
                <a:cs typeface="Arial" pitchFamily="34" charset="0"/>
              </a:rPr>
              <a:t>có</a:t>
            </a:r>
            <a:r>
              <a:rPr lang="en-US" sz="2600" dirty="0">
                <a:latin typeface="Arial" pitchFamily="34" charset="0"/>
                <a:cs typeface="Arial" pitchFamily="34" charset="0"/>
              </a:rPr>
              <a:t> </a:t>
            </a:r>
            <a:r>
              <a:rPr lang="en-US" sz="2600" dirty="0" err="1">
                <a:latin typeface="Arial" pitchFamily="34" charset="0"/>
                <a:cs typeface="Arial" pitchFamily="34" charset="0"/>
              </a:rPr>
              <a:t>dịch</a:t>
            </a:r>
            <a:r>
              <a:rPr lang="en-US" sz="2600" dirty="0">
                <a:latin typeface="Arial" pitchFamily="34" charset="0"/>
                <a:cs typeface="Arial" pitchFamily="34" charset="0"/>
              </a:rPr>
              <a:t> </a:t>
            </a:r>
            <a:r>
              <a:rPr lang="en-US" sz="2600" dirty="0" err="1">
                <a:latin typeface="Arial" pitchFamily="34" charset="0"/>
                <a:cs typeface="Arial" pitchFamily="34" charset="0"/>
              </a:rPr>
              <a:t>mủ</a:t>
            </a:r>
            <a:r>
              <a:rPr lang="en-US" sz="2600" dirty="0">
                <a:latin typeface="Arial" pitchFamily="34" charset="0"/>
                <a:cs typeface="Arial" pitchFamily="34" charset="0"/>
              </a:rPr>
              <a:t>.</a:t>
            </a:r>
          </a:p>
          <a:p>
            <a:pPr algn="just"/>
            <a:r>
              <a:rPr lang="en-US" sz="2600" dirty="0" err="1">
                <a:latin typeface="Arial" pitchFamily="34" charset="0"/>
                <a:cs typeface="Arial" pitchFamily="34" charset="0"/>
              </a:rPr>
              <a:t>Chẩn</a:t>
            </a:r>
            <a:r>
              <a:rPr lang="en-US" sz="2600" dirty="0">
                <a:latin typeface="Arial" pitchFamily="34" charset="0"/>
                <a:cs typeface="Arial" pitchFamily="34" charset="0"/>
              </a:rPr>
              <a:t> </a:t>
            </a:r>
            <a:r>
              <a:rPr lang="en-US" sz="2600" dirty="0" err="1">
                <a:latin typeface="Arial" pitchFamily="34" charset="0"/>
                <a:cs typeface="Arial" pitchFamily="34" charset="0"/>
              </a:rPr>
              <a:t>đoán</a:t>
            </a:r>
            <a:r>
              <a:rPr lang="en-US" sz="2600" dirty="0">
                <a:latin typeface="Arial" pitchFamily="34" charset="0"/>
                <a:cs typeface="Arial" pitchFamily="34" charset="0"/>
              </a:rPr>
              <a:t>: TD </a:t>
            </a:r>
            <a:r>
              <a:rPr lang="en-US" sz="2600" dirty="0" err="1">
                <a:latin typeface="Arial" pitchFamily="34" charset="0"/>
                <a:cs typeface="Arial" pitchFamily="34" charset="0"/>
              </a:rPr>
              <a:t>Cholesteatoma</a:t>
            </a:r>
            <a:r>
              <a:rPr lang="en-US" sz="2600" dirty="0">
                <a:latin typeface="Arial" pitchFamily="34" charset="0"/>
                <a:cs typeface="Arial" pitchFamily="34" charset="0"/>
              </a:rPr>
              <a:t> tai </a:t>
            </a:r>
            <a:r>
              <a:rPr lang="en-US" sz="2600" dirty="0" err="1">
                <a:latin typeface="Arial" pitchFamily="34" charset="0"/>
                <a:cs typeface="Arial" pitchFamily="34" charset="0"/>
              </a:rPr>
              <a:t>giữa</a:t>
            </a:r>
            <a:r>
              <a:rPr lang="en-US" sz="2600" dirty="0">
                <a:latin typeface="Arial" pitchFamily="34" charset="0"/>
                <a:cs typeface="Arial" pitchFamily="34" charset="0"/>
              </a:rPr>
              <a:t> </a:t>
            </a:r>
            <a:r>
              <a:rPr lang="en-US" sz="2600" dirty="0" err="1">
                <a:latin typeface="Arial" pitchFamily="34" charset="0"/>
                <a:cs typeface="Arial" pitchFamily="34" charset="0"/>
              </a:rPr>
              <a:t>trái</a:t>
            </a:r>
            <a:r>
              <a:rPr lang="en-US" sz="2600" dirty="0">
                <a:latin typeface="Arial" pitchFamily="34" charset="0"/>
                <a:cs typeface="Arial" pitchFamily="34" charset="0"/>
              </a:rPr>
              <a:t>.</a:t>
            </a:r>
          </a:p>
          <a:p>
            <a:pPr algn="just"/>
            <a:r>
              <a:rPr lang="en-US" sz="2600" dirty="0" err="1">
                <a:latin typeface="Arial" pitchFamily="34" charset="0"/>
                <a:cs typeface="Arial" pitchFamily="34" charset="0"/>
              </a:rPr>
              <a:t>Hội</a:t>
            </a:r>
            <a:r>
              <a:rPr lang="en-US" sz="2600" dirty="0">
                <a:latin typeface="Arial" pitchFamily="34" charset="0"/>
                <a:cs typeface="Arial" pitchFamily="34" charset="0"/>
              </a:rPr>
              <a:t> </a:t>
            </a:r>
            <a:r>
              <a:rPr lang="en-US" sz="2600" dirty="0" err="1">
                <a:latin typeface="Arial" pitchFamily="34" charset="0"/>
                <a:cs typeface="Arial" pitchFamily="34" charset="0"/>
              </a:rPr>
              <a:t>chẩn</a:t>
            </a:r>
            <a:r>
              <a:rPr lang="en-US" sz="2600" dirty="0">
                <a:latin typeface="Arial" pitchFamily="34" charset="0"/>
                <a:cs typeface="Arial" pitchFamily="34" charset="0"/>
              </a:rPr>
              <a:t> </a:t>
            </a:r>
            <a:r>
              <a:rPr lang="en-US" sz="2600" dirty="0" err="1">
                <a:latin typeface="Arial" pitchFamily="34" charset="0"/>
                <a:cs typeface="Arial" pitchFamily="34" charset="0"/>
              </a:rPr>
              <a:t>các</a:t>
            </a:r>
            <a:r>
              <a:rPr lang="en-US" sz="2600" dirty="0">
                <a:latin typeface="Arial" pitchFamily="34" charset="0"/>
                <a:cs typeface="Arial" pitchFamily="34" charset="0"/>
              </a:rPr>
              <a:t> BS BV Tai </a:t>
            </a:r>
            <a:r>
              <a:rPr lang="en-US" sz="2600" dirty="0" err="1">
                <a:latin typeface="Arial" pitchFamily="34" charset="0"/>
                <a:cs typeface="Arial" pitchFamily="34" charset="0"/>
              </a:rPr>
              <a:t>Mũi</a:t>
            </a:r>
            <a:r>
              <a:rPr lang="en-US" sz="2600" dirty="0">
                <a:latin typeface="Arial" pitchFamily="34" charset="0"/>
                <a:cs typeface="Arial" pitchFamily="34" charset="0"/>
              </a:rPr>
              <a:t> </a:t>
            </a:r>
            <a:r>
              <a:rPr lang="en-US" sz="2600" dirty="0" err="1">
                <a:latin typeface="Arial" pitchFamily="34" charset="0"/>
                <a:cs typeface="Arial" pitchFamily="34" charset="0"/>
              </a:rPr>
              <a:t>Họng</a:t>
            </a:r>
            <a:r>
              <a:rPr lang="en-US" sz="2600" dirty="0">
                <a:latin typeface="Arial" pitchFamily="34" charset="0"/>
                <a:cs typeface="Arial" pitchFamily="34" charset="0"/>
              </a:rPr>
              <a:t> </a:t>
            </a:r>
            <a:r>
              <a:rPr lang="en-US" sz="2600" dirty="0" err="1">
                <a:latin typeface="Arial" pitchFamily="34" charset="0"/>
                <a:cs typeface="Arial" pitchFamily="34" charset="0"/>
              </a:rPr>
              <a:t>trung</a:t>
            </a:r>
            <a:r>
              <a:rPr lang="en-US" sz="2600" dirty="0">
                <a:latin typeface="Arial" pitchFamily="34" charset="0"/>
                <a:cs typeface="Arial" pitchFamily="34" charset="0"/>
              </a:rPr>
              <a:t> </a:t>
            </a:r>
            <a:r>
              <a:rPr lang="en-US" sz="2600" dirty="0" err="1">
                <a:latin typeface="Arial" pitchFamily="34" charset="0"/>
                <a:cs typeface="Arial" pitchFamily="34" charset="0"/>
              </a:rPr>
              <a:t>ương</a:t>
            </a:r>
            <a:r>
              <a:rPr lang="en-US" sz="2600" dirty="0">
                <a:latin typeface="Arial" pitchFamily="34" charset="0"/>
                <a:cs typeface="Arial" pitchFamily="34" charset="0"/>
              </a:rPr>
              <a:t> </a:t>
            </a:r>
            <a:r>
              <a:rPr lang="en-US" sz="2600" dirty="0" err="1">
                <a:latin typeface="Arial" pitchFamily="34" charset="0"/>
                <a:cs typeface="Arial" pitchFamily="34" charset="0"/>
              </a:rPr>
              <a:t>thống</a:t>
            </a:r>
            <a:r>
              <a:rPr lang="en-US" sz="2600" dirty="0">
                <a:latin typeface="Arial" pitchFamily="34" charset="0"/>
                <a:cs typeface="Arial" pitchFamily="34" charset="0"/>
              </a:rPr>
              <a:t> </a:t>
            </a:r>
            <a:r>
              <a:rPr lang="en-US" sz="2600" dirty="0" err="1">
                <a:latin typeface="Arial" pitchFamily="34" charset="0"/>
                <a:cs typeface="Arial" pitchFamily="34" charset="0"/>
              </a:rPr>
              <a:t>nhất</a:t>
            </a:r>
            <a:r>
              <a:rPr lang="en-US" sz="2600" dirty="0">
                <a:latin typeface="Arial" pitchFamily="34" charset="0"/>
                <a:cs typeface="Arial" pitchFamily="34" charset="0"/>
              </a:rPr>
              <a:t> </a:t>
            </a:r>
            <a:r>
              <a:rPr lang="en-US" sz="2600" dirty="0" err="1">
                <a:latin typeface="Arial" pitchFamily="34" charset="0"/>
                <a:cs typeface="Arial" pitchFamily="34" charset="0"/>
              </a:rPr>
              <a:t>chẩn</a:t>
            </a:r>
            <a:r>
              <a:rPr lang="en-US" sz="2600" dirty="0">
                <a:latin typeface="Arial" pitchFamily="34" charset="0"/>
                <a:cs typeface="Arial" pitchFamily="34" charset="0"/>
              </a:rPr>
              <a:t> </a:t>
            </a:r>
            <a:r>
              <a:rPr lang="en-US" sz="2600" dirty="0" err="1">
                <a:latin typeface="Arial" pitchFamily="34" charset="0"/>
                <a:cs typeface="Arial" pitchFamily="34" charset="0"/>
              </a:rPr>
              <a:t>đoán</a:t>
            </a:r>
            <a:r>
              <a:rPr lang="en-US" sz="2600" dirty="0">
                <a:latin typeface="Arial" pitchFamily="34" charset="0"/>
                <a:cs typeface="Arial" pitchFamily="34" charset="0"/>
              </a:rPr>
              <a:t> </a:t>
            </a:r>
            <a:r>
              <a:rPr lang="en-US" sz="2600" dirty="0" err="1">
                <a:latin typeface="Arial" pitchFamily="34" charset="0"/>
                <a:cs typeface="Arial" pitchFamily="34" charset="0"/>
              </a:rPr>
              <a:t>chuyển</a:t>
            </a:r>
            <a:r>
              <a:rPr lang="en-US" sz="2600" dirty="0">
                <a:latin typeface="Arial" pitchFamily="34" charset="0"/>
                <a:cs typeface="Arial" pitchFamily="34" charset="0"/>
              </a:rPr>
              <a:t> </a:t>
            </a:r>
            <a:r>
              <a:rPr lang="en-US" sz="2600" dirty="0" err="1">
                <a:latin typeface="Arial" pitchFamily="34" charset="0"/>
                <a:cs typeface="Arial" pitchFamily="34" charset="0"/>
              </a:rPr>
              <a:t>viện</a:t>
            </a:r>
            <a:r>
              <a:rPr lang="en-US" sz="2600" dirty="0">
                <a:latin typeface="Arial" pitchFamily="34" charset="0"/>
                <a:cs typeface="Arial" pitchFamily="34" charset="0"/>
              </a:rPr>
              <a:t> </a:t>
            </a:r>
            <a:r>
              <a:rPr lang="en-US" sz="2600" dirty="0" err="1">
                <a:latin typeface="Arial" pitchFamily="34" charset="0"/>
                <a:cs typeface="Arial" pitchFamily="34" charset="0"/>
              </a:rPr>
              <a:t>xử</a:t>
            </a:r>
            <a:r>
              <a:rPr lang="en-US" sz="2600" dirty="0">
                <a:latin typeface="Arial" pitchFamily="34" charset="0"/>
                <a:cs typeface="Arial" pitchFamily="34" charset="0"/>
              </a:rPr>
              <a:t> </a:t>
            </a:r>
            <a:r>
              <a:rPr lang="en-US" sz="2600" dirty="0" err="1">
                <a:latin typeface="Arial" pitchFamily="34" charset="0"/>
                <a:cs typeface="Arial" pitchFamily="34" charset="0"/>
              </a:rPr>
              <a:t>trí</a:t>
            </a:r>
            <a:r>
              <a:rPr lang="en-US" sz="2600" dirty="0">
                <a:latin typeface="Arial" pitchFamily="34" charset="0"/>
                <a:cs typeface="Arial" pitchFamily="34" charset="0"/>
              </a:rPr>
              <a:t> </a:t>
            </a:r>
            <a:r>
              <a:rPr lang="en-US" sz="2600" dirty="0" err="1">
                <a:latin typeface="Arial" pitchFamily="34" charset="0"/>
                <a:cs typeface="Arial" pitchFamily="34" charset="0"/>
              </a:rPr>
              <a:t>phẫu</a:t>
            </a:r>
            <a:r>
              <a:rPr lang="en-US" sz="2600" dirty="0">
                <a:latin typeface="Arial" pitchFamily="34" charset="0"/>
                <a:cs typeface="Arial" pitchFamily="34" charset="0"/>
              </a:rPr>
              <a:t> </a:t>
            </a:r>
            <a:r>
              <a:rPr lang="en-US" sz="2600" dirty="0" err="1">
                <a:latin typeface="Arial" pitchFamily="34" charset="0"/>
                <a:cs typeface="Arial" pitchFamily="34" charset="0"/>
              </a:rPr>
              <a:t>thuật</a:t>
            </a:r>
            <a:r>
              <a:rPr lang="en-US" sz="2600" dirty="0">
                <a:latin typeface="Arial" pitchFamily="34" charset="0"/>
                <a:cs typeface="Arial" pitchFamily="34" charset="0"/>
              </a:rPr>
              <a:t>.</a:t>
            </a:r>
          </a:p>
          <a:p>
            <a:pPr algn="just"/>
            <a:r>
              <a:rPr lang="en-US" sz="2600" dirty="0">
                <a:latin typeface="Arial" pitchFamily="34" charset="0"/>
                <a:cs typeface="Arial" pitchFamily="34" charset="0"/>
              </a:rPr>
              <a:t>BN </a:t>
            </a:r>
            <a:r>
              <a:rPr lang="en-US" sz="2600" dirty="0" err="1">
                <a:latin typeface="Arial" pitchFamily="34" charset="0"/>
                <a:cs typeface="Arial" pitchFamily="34" charset="0"/>
              </a:rPr>
              <a:t>sau</a:t>
            </a:r>
            <a:r>
              <a:rPr lang="en-US" sz="2600" dirty="0">
                <a:latin typeface="Arial" pitchFamily="34" charset="0"/>
                <a:cs typeface="Arial" pitchFamily="34" charset="0"/>
              </a:rPr>
              <a:t> </a:t>
            </a:r>
            <a:r>
              <a:rPr lang="en-US" sz="2600" dirty="0" err="1">
                <a:latin typeface="Arial" pitchFamily="34" charset="0"/>
                <a:cs typeface="Arial" pitchFamily="34" charset="0"/>
              </a:rPr>
              <a:t>phẫu</a:t>
            </a:r>
            <a:r>
              <a:rPr lang="en-US" sz="2600" dirty="0">
                <a:latin typeface="Arial" pitchFamily="34" charset="0"/>
                <a:cs typeface="Arial" pitchFamily="34" charset="0"/>
              </a:rPr>
              <a:t> </a:t>
            </a:r>
            <a:r>
              <a:rPr lang="en-US" sz="2600" dirty="0" err="1">
                <a:latin typeface="Arial" pitchFamily="34" charset="0"/>
                <a:cs typeface="Arial" pitchFamily="34" charset="0"/>
              </a:rPr>
              <a:t>thuật</a:t>
            </a:r>
            <a:r>
              <a:rPr lang="en-US" sz="2600" dirty="0">
                <a:latin typeface="Arial" pitchFamily="34" charset="0"/>
                <a:cs typeface="Arial" pitchFamily="34" charset="0"/>
              </a:rPr>
              <a:t> </a:t>
            </a:r>
            <a:r>
              <a:rPr lang="en-US" sz="2600" dirty="0" err="1">
                <a:latin typeface="Arial" pitchFamily="34" charset="0"/>
                <a:cs typeface="Arial" pitchFamily="34" charset="0"/>
              </a:rPr>
              <a:t>được</a:t>
            </a:r>
            <a:r>
              <a:rPr lang="en-US" sz="2600" dirty="0">
                <a:latin typeface="Arial" pitchFamily="34" charset="0"/>
                <a:cs typeface="Arial" pitchFamily="34" charset="0"/>
              </a:rPr>
              <a:t> </a:t>
            </a:r>
            <a:r>
              <a:rPr lang="en-US" sz="2600" dirty="0" err="1">
                <a:latin typeface="Arial" pitchFamily="34" charset="0"/>
                <a:cs typeface="Arial" pitchFamily="34" charset="0"/>
              </a:rPr>
              <a:t>theo</a:t>
            </a:r>
            <a:r>
              <a:rPr lang="en-US" sz="2600" dirty="0">
                <a:latin typeface="Arial" pitchFamily="34" charset="0"/>
                <a:cs typeface="Arial" pitchFamily="34" charset="0"/>
              </a:rPr>
              <a:t> </a:t>
            </a:r>
            <a:r>
              <a:rPr lang="en-US" sz="2600" dirty="0" err="1">
                <a:latin typeface="Arial" pitchFamily="34" charset="0"/>
                <a:cs typeface="Arial" pitchFamily="34" charset="0"/>
              </a:rPr>
              <a:t>dõi</a:t>
            </a:r>
            <a:r>
              <a:rPr lang="en-US" sz="2600" dirty="0">
                <a:latin typeface="Arial" pitchFamily="34" charset="0"/>
                <a:cs typeface="Arial" pitchFamily="34" charset="0"/>
              </a:rPr>
              <a:t> </a:t>
            </a:r>
            <a:r>
              <a:rPr lang="en-US" sz="2600" dirty="0" err="1">
                <a:latin typeface="Arial" pitchFamily="34" charset="0"/>
                <a:cs typeface="Arial" pitchFamily="34" charset="0"/>
              </a:rPr>
              <a:t>tại</a:t>
            </a:r>
            <a:r>
              <a:rPr lang="en-US" sz="2600" dirty="0">
                <a:latin typeface="Arial" pitchFamily="34" charset="0"/>
                <a:cs typeface="Arial" pitchFamily="34" charset="0"/>
              </a:rPr>
              <a:t> BV </a:t>
            </a:r>
            <a:r>
              <a:rPr lang="en-US" sz="2600" dirty="0" err="1">
                <a:latin typeface="Arial" pitchFamily="34" charset="0"/>
                <a:cs typeface="Arial" pitchFamily="34" charset="0"/>
              </a:rPr>
              <a:t>Trí</a:t>
            </a:r>
            <a:r>
              <a:rPr lang="en-US" sz="2600" dirty="0">
                <a:latin typeface="Arial" pitchFamily="34" charset="0"/>
                <a:cs typeface="Arial" pitchFamily="34" charset="0"/>
              </a:rPr>
              <a:t> </a:t>
            </a:r>
            <a:r>
              <a:rPr lang="en-US" sz="2600" dirty="0" err="1">
                <a:latin typeface="Arial" pitchFamily="34" charset="0"/>
                <a:cs typeface="Arial" pitchFamily="34" charset="0"/>
              </a:rPr>
              <a:t>Đức</a:t>
            </a:r>
            <a:r>
              <a:rPr lang="en-US" sz="2600" dirty="0">
                <a:latin typeface="Arial" pitchFamily="34" charset="0"/>
                <a:cs typeface="Arial" pitchFamily="34" charset="0"/>
              </a:rPr>
              <a:t> </a:t>
            </a:r>
            <a:r>
              <a:rPr lang="en-US" sz="2600" dirty="0" err="1">
                <a:latin typeface="Arial" pitchFamily="34" charset="0"/>
                <a:cs typeface="Arial" pitchFamily="34" charset="0"/>
              </a:rPr>
              <a:t>Thành</a:t>
            </a:r>
            <a:r>
              <a:rPr lang="en-US" sz="2600" dirty="0">
                <a:latin typeface="Arial" pitchFamily="34" charset="0"/>
                <a:cs typeface="Arial" pitchFamily="34" charset="0"/>
              </a:rPr>
              <a:t> </a:t>
            </a:r>
            <a:r>
              <a:rPr lang="en-US" sz="2600" dirty="0" err="1">
                <a:latin typeface="Arial" pitchFamily="34" charset="0"/>
                <a:cs typeface="Arial" pitchFamily="34" charset="0"/>
              </a:rPr>
              <a:t>không</a:t>
            </a:r>
            <a:r>
              <a:rPr lang="en-US" sz="2600" dirty="0">
                <a:latin typeface="Arial" pitchFamily="34" charset="0"/>
                <a:cs typeface="Arial" pitchFamily="34" charset="0"/>
              </a:rPr>
              <a:t> </a:t>
            </a:r>
            <a:r>
              <a:rPr lang="en-US" sz="2600" dirty="0" err="1">
                <a:latin typeface="Arial" pitchFamily="34" charset="0"/>
                <a:cs typeface="Arial" pitchFamily="34" charset="0"/>
              </a:rPr>
              <a:t>thấy</a:t>
            </a:r>
            <a:r>
              <a:rPr lang="en-US" sz="2600" dirty="0">
                <a:latin typeface="Arial" pitchFamily="34" charset="0"/>
                <a:cs typeface="Arial" pitchFamily="34" charset="0"/>
              </a:rPr>
              <a:t> </a:t>
            </a:r>
            <a:r>
              <a:rPr lang="en-US" sz="2600" dirty="0" err="1">
                <a:latin typeface="Arial" pitchFamily="34" charset="0"/>
                <a:cs typeface="Arial" pitchFamily="34" charset="0"/>
              </a:rPr>
              <a:t>tái</a:t>
            </a:r>
            <a:r>
              <a:rPr lang="en-US" sz="2600" dirty="0">
                <a:latin typeface="Arial" pitchFamily="34" charset="0"/>
                <a:cs typeface="Arial" pitchFamily="34" charset="0"/>
              </a:rPr>
              <a:t> </a:t>
            </a:r>
            <a:r>
              <a:rPr lang="en-US" sz="2600" dirty="0" err="1">
                <a:latin typeface="Arial" pitchFamily="34" charset="0"/>
                <a:cs typeface="Arial" pitchFamily="34" charset="0"/>
              </a:rPr>
              <a:t>phát</a:t>
            </a:r>
            <a:r>
              <a:rPr lang="en-US" sz="2600" dirty="0">
                <a:latin typeface="Arial" pitchFamily="34" charset="0"/>
                <a:cs typeface="Arial" pitchFamily="34" charset="0"/>
              </a:rPr>
              <a:t>.</a:t>
            </a:r>
          </a:p>
          <a:p>
            <a:endParaRPr lang="en-US" dirty="0"/>
          </a:p>
        </p:txBody>
      </p:sp>
      <p:sp>
        <p:nvSpPr>
          <p:cNvPr id="3" name="Title 2"/>
          <p:cNvSpPr>
            <a:spLocks noGrp="1"/>
          </p:cNvSpPr>
          <p:nvPr>
            <p:ph type="title"/>
          </p:nvPr>
        </p:nvSpPr>
        <p:spPr/>
        <p:txBody>
          <a:bodyPr>
            <a:normAutofit/>
          </a:bodyPr>
          <a:lstStyle/>
          <a:p>
            <a:r>
              <a:rPr lang="en-US" sz="3600" dirty="0">
                <a:latin typeface="Arial" pitchFamily="34" charset="0"/>
                <a:cs typeface="Arial" pitchFamily="34" charset="0"/>
              </a:rPr>
              <a:t>Case </a:t>
            </a:r>
            <a:r>
              <a:rPr lang="en-US" sz="3600" dirty="0" err="1">
                <a:latin typeface="Arial" pitchFamily="34" charset="0"/>
                <a:cs typeface="Arial" pitchFamily="34" charset="0"/>
              </a:rPr>
              <a:t>lâm</a:t>
            </a:r>
            <a:r>
              <a:rPr lang="en-US" sz="3600" dirty="0">
                <a:latin typeface="Arial" pitchFamily="34" charset="0"/>
                <a:cs typeface="Arial" pitchFamily="34" charset="0"/>
              </a:rPr>
              <a:t> </a:t>
            </a:r>
            <a:r>
              <a:rPr lang="en-US" sz="3600" dirty="0" err="1">
                <a:latin typeface="Arial" pitchFamily="34" charset="0"/>
                <a:cs typeface="Arial" pitchFamily="34" charset="0"/>
              </a:rPr>
              <a:t>sàng</a:t>
            </a:r>
            <a:endParaRPr lang="en-US" sz="3600" dirty="0"/>
          </a:p>
        </p:txBody>
      </p:sp>
    </p:spTree>
    <p:extLst>
      <p:ext uri="{BB962C8B-B14F-4D97-AF65-F5344CB8AC3E}">
        <p14:creationId xmlns:p14="http://schemas.microsoft.com/office/powerpoint/2010/main" val="10172032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lgn="just"/>
            <a:r>
              <a:rPr lang="en-US" sz="2400" dirty="0">
                <a:latin typeface="Arial" pitchFamily="34" charset="0"/>
                <a:cs typeface="Arial" pitchFamily="34" charset="0"/>
              </a:rPr>
              <a:t>BN </a:t>
            </a:r>
            <a:r>
              <a:rPr lang="en-US" sz="2400" dirty="0" err="1">
                <a:latin typeface="Arial" pitchFamily="34" charset="0"/>
                <a:cs typeface="Arial" pitchFamily="34" charset="0"/>
              </a:rPr>
              <a:t>nữ</a:t>
            </a:r>
            <a:r>
              <a:rPr lang="en-US" sz="2400" dirty="0">
                <a:latin typeface="Arial" pitchFamily="34" charset="0"/>
                <a:cs typeface="Arial" pitchFamily="34" charset="0"/>
              </a:rPr>
              <a:t>	</a:t>
            </a:r>
            <a:r>
              <a:rPr lang="en-US" sz="2400" dirty="0" err="1">
                <a:latin typeface="Arial" pitchFamily="34" charset="0"/>
                <a:cs typeface="Arial" pitchFamily="34" charset="0"/>
              </a:rPr>
              <a:t>tuổi</a:t>
            </a:r>
            <a:r>
              <a:rPr lang="en-US" sz="2400" dirty="0">
                <a:latin typeface="Arial" pitchFamily="34" charset="0"/>
                <a:cs typeface="Arial" pitchFamily="34" charset="0"/>
              </a:rPr>
              <a:t>: 45 </a:t>
            </a:r>
            <a:r>
              <a:rPr lang="en-US" sz="2400" dirty="0" err="1">
                <a:latin typeface="Arial" pitchFamily="34" charset="0"/>
                <a:cs typeface="Arial" pitchFamily="34" charset="0"/>
              </a:rPr>
              <a:t>tuổi</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Tiền</a:t>
            </a:r>
            <a:r>
              <a:rPr lang="en-US" sz="2400" dirty="0">
                <a:latin typeface="Arial" pitchFamily="34" charset="0"/>
                <a:cs typeface="Arial" pitchFamily="34" charset="0"/>
              </a:rPr>
              <a:t> </a:t>
            </a:r>
            <a:r>
              <a:rPr lang="en-US" sz="2400" dirty="0" err="1">
                <a:latin typeface="Arial" pitchFamily="34" charset="0"/>
                <a:cs typeface="Arial" pitchFamily="34" charset="0"/>
              </a:rPr>
              <a:t>sử</a:t>
            </a:r>
            <a:r>
              <a:rPr lang="en-US" sz="2400" dirty="0">
                <a:latin typeface="Arial" pitchFamily="34" charset="0"/>
                <a:cs typeface="Arial" pitchFamily="34" charset="0"/>
              </a:rPr>
              <a:t>: </a:t>
            </a:r>
            <a:r>
              <a:rPr lang="en-US" sz="2400" dirty="0" err="1">
                <a:latin typeface="Arial" pitchFamily="34" charset="0"/>
                <a:cs typeface="Arial" pitchFamily="34" charset="0"/>
              </a:rPr>
              <a:t>Viêm</a:t>
            </a:r>
            <a:r>
              <a:rPr lang="en-US" sz="2400" dirty="0">
                <a:latin typeface="Arial" pitchFamily="34" charset="0"/>
                <a:cs typeface="Arial" pitchFamily="34" charset="0"/>
              </a:rPr>
              <a:t> tai </a:t>
            </a:r>
            <a:r>
              <a:rPr lang="en-US" sz="2400" dirty="0" err="1">
                <a:latin typeface="Arial" pitchFamily="34" charset="0"/>
                <a:cs typeface="Arial" pitchFamily="34" charset="0"/>
              </a:rPr>
              <a:t>giữa</a:t>
            </a:r>
            <a:r>
              <a:rPr lang="en-US" sz="2400" dirty="0">
                <a:latin typeface="Arial" pitchFamily="34" charset="0"/>
                <a:cs typeface="Arial" pitchFamily="34" charset="0"/>
              </a:rPr>
              <a:t> </a:t>
            </a:r>
            <a:r>
              <a:rPr lang="en-US" sz="2400" dirty="0" err="1">
                <a:latin typeface="Arial" pitchFamily="34" charset="0"/>
                <a:cs typeface="Arial" pitchFamily="34" charset="0"/>
              </a:rPr>
              <a:t>mạn</a:t>
            </a:r>
            <a:r>
              <a:rPr lang="en-US" sz="2400" dirty="0">
                <a:latin typeface="Arial" pitchFamily="34" charset="0"/>
                <a:cs typeface="Arial" pitchFamily="34" charset="0"/>
              </a:rPr>
              <a:t> </a:t>
            </a:r>
            <a:r>
              <a:rPr lang="en-US" sz="2400" dirty="0" err="1">
                <a:latin typeface="Arial" pitchFamily="34" charset="0"/>
                <a:cs typeface="Arial" pitchFamily="34" charset="0"/>
              </a:rPr>
              <a:t>tính</a:t>
            </a:r>
            <a:r>
              <a:rPr lang="en-US" sz="2400" dirty="0">
                <a:latin typeface="Arial" pitchFamily="34" charset="0"/>
                <a:cs typeface="Arial" pitchFamily="34" charset="0"/>
              </a:rPr>
              <a:t> </a:t>
            </a:r>
            <a:r>
              <a:rPr lang="en-US" sz="2400" dirty="0" err="1">
                <a:latin typeface="Arial" pitchFamily="34" charset="0"/>
                <a:cs typeface="Arial" pitchFamily="34" charset="0"/>
              </a:rPr>
              <a:t>phải</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Lý</a:t>
            </a:r>
            <a:r>
              <a:rPr lang="en-US" sz="2400" dirty="0">
                <a:latin typeface="Arial" pitchFamily="34" charset="0"/>
                <a:cs typeface="Arial" pitchFamily="34" charset="0"/>
              </a:rPr>
              <a:t> do </a:t>
            </a:r>
            <a:r>
              <a:rPr lang="en-US" sz="2400" dirty="0" err="1">
                <a:latin typeface="Arial" pitchFamily="34" charset="0"/>
                <a:cs typeface="Arial" pitchFamily="34" charset="0"/>
              </a:rPr>
              <a:t>khám</a:t>
            </a:r>
            <a:r>
              <a:rPr lang="en-US" sz="2400" dirty="0">
                <a:latin typeface="Arial" pitchFamily="34" charset="0"/>
                <a:cs typeface="Arial" pitchFamily="34" charset="0"/>
              </a:rPr>
              <a:t> </a:t>
            </a:r>
            <a:r>
              <a:rPr lang="en-US" sz="2400" dirty="0" err="1">
                <a:latin typeface="Arial" pitchFamily="34" charset="0"/>
                <a:cs typeface="Arial" pitchFamily="34" charset="0"/>
              </a:rPr>
              <a:t>bệnh</a:t>
            </a:r>
            <a:r>
              <a:rPr lang="en-US" sz="2400" dirty="0">
                <a:latin typeface="Arial" pitchFamily="34" charset="0"/>
                <a:cs typeface="Arial" pitchFamily="34" charset="0"/>
              </a:rPr>
              <a:t>: </a:t>
            </a:r>
            <a:r>
              <a:rPr lang="en-US" sz="2400" dirty="0" err="1">
                <a:latin typeface="Arial" pitchFamily="34" charset="0"/>
                <a:cs typeface="Arial" pitchFamily="34" charset="0"/>
              </a:rPr>
              <a:t>chảy</a:t>
            </a:r>
            <a:r>
              <a:rPr lang="en-US" sz="2400" dirty="0">
                <a:latin typeface="Arial" pitchFamily="34" charset="0"/>
                <a:cs typeface="Arial" pitchFamily="34" charset="0"/>
              </a:rPr>
              <a:t> </a:t>
            </a:r>
            <a:r>
              <a:rPr lang="en-US" sz="2400" dirty="0" err="1">
                <a:latin typeface="Arial" pitchFamily="34" charset="0"/>
                <a:cs typeface="Arial" pitchFamily="34" charset="0"/>
              </a:rPr>
              <a:t>mủ</a:t>
            </a:r>
            <a:r>
              <a:rPr lang="en-US" sz="2400" dirty="0">
                <a:latin typeface="Arial" pitchFamily="34" charset="0"/>
                <a:cs typeface="Arial" pitchFamily="34" charset="0"/>
              </a:rPr>
              <a:t> tai </a:t>
            </a:r>
            <a:r>
              <a:rPr lang="en-US" sz="2400" dirty="0" err="1">
                <a:latin typeface="Arial" pitchFamily="34" charset="0"/>
                <a:cs typeface="Arial" pitchFamily="34" charset="0"/>
              </a:rPr>
              <a:t>phải</a:t>
            </a:r>
            <a:r>
              <a:rPr lang="en-US" sz="2400" dirty="0">
                <a:latin typeface="Arial" pitchFamily="34" charset="0"/>
                <a:cs typeface="Arial" pitchFamily="34" charset="0"/>
              </a:rPr>
              <a:t> </a:t>
            </a:r>
            <a:r>
              <a:rPr lang="en-US" sz="2400" dirty="0" err="1">
                <a:latin typeface="Arial" pitchFamily="34" charset="0"/>
                <a:cs typeface="Arial" pitchFamily="34" charset="0"/>
              </a:rPr>
              <a:t>mùi</a:t>
            </a:r>
            <a:r>
              <a:rPr lang="en-US" sz="2400" dirty="0">
                <a:latin typeface="Arial" pitchFamily="34" charset="0"/>
                <a:cs typeface="Arial" pitchFamily="34" charset="0"/>
              </a:rPr>
              <a:t> </a:t>
            </a:r>
            <a:r>
              <a:rPr lang="en-US" sz="2400" dirty="0" err="1">
                <a:latin typeface="Arial" pitchFamily="34" charset="0"/>
                <a:cs typeface="Arial" pitchFamily="34" charset="0"/>
              </a:rPr>
              <a:t>thối</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Nội</a:t>
            </a:r>
            <a:r>
              <a:rPr lang="en-US" sz="2400" dirty="0">
                <a:latin typeface="Arial" pitchFamily="34" charset="0"/>
                <a:cs typeface="Arial" pitchFamily="34" charset="0"/>
              </a:rPr>
              <a:t> </a:t>
            </a:r>
            <a:r>
              <a:rPr lang="en-US" sz="2400" dirty="0" err="1">
                <a:latin typeface="Arial" pitchFamily="34" charset="0"/>
                <a:cs typeface="Arial" pitchFamily="34" charset="0"/>
              </a:rPr>
              <a:t>soi</a:t>
            </a:r>
            <a:r>
              <a:rPr lang="en-US" sz="2400" dirty="0">
                <a:latin typeface="Arial" pitchFamily="34" charset="0"/>
                <a:cs typeface="Arial" pitchFamily="34" charset="0"/>
              </a:rPr>
              <a:t>: </a:t>
            </a:r>
            <a:r>
              <a:rPr lang="en-US" sz="2400" dirty="0" err="1">
                <a:latin typeface="Arial" pitchFamily="34" charset="0"/>
                <a:cs typeface="Arial" pitchFamily="34" charset="0"/>
              </a:rPr>
              <a:t>ống</a:t>
            </a:r>
            <a:r>
              <a:rPr lang="en-US" sz="2400" dirty="0">
                <a:latin typeface="Arial" pitchFamily="34" charset="0"/>
                <a:cs typeface="Arial" pitchFamily="34" charset="0"/>
              </a:rPr>
              <a:t> tai </a:t>
            </a:r>
            <a:r>
              <a:rPr lang="en-US" sz="2400" dirty="0" err="1">
                <a:latin typeface="Arial" pitchFamily="34" charset="0"/>
                <a:cs typeface="Arial" pitchFamily="34" charset="0"/>
              </a:rPr>
              <a:t>phải</a:t>
            </a:r>
            <a:r>
              <a:rPr lang="en-US" sz="2400" dirty="0">
                <a:latin typeface="Arial" pitchFamily="34" charset="0"/>
                <a:cs typeface="Arial" pitchFamily="34" charset="0"/>
              </a:rPr>
              <a:t> </a:t>
            </a:r>
            <a:r>
              <a:rPr lang="en-US" sz="2400" dirty="0" err="1">
                <a:latin typeface="Arial" pitchFamily="34" charset="0"/>
                <a:cs typeface="Arial" pitchFamily="34" charset="0"/>
              </a:rPr>
              <a:t>nhiều</a:t>
            </a:r>
            <a:r>
              <a:rPr lang="en-US" sz="2400" dirty="0">
                <a:latin typeface="Arial" pitchFamily="34" charset="0"/>
                <a:cs typeface="Arial" pitchFamily="34" charset="0"/>
              </a:rPr>
              <a:t> </a:t>
            </a:r>
            <a:r>
              <a:rPr lang="en-US" sz="2400" dirty="0" err="1">
                <a:latin typeface="Arial" pitchFamily="34" charset="0"/>
                <a:cs typeface="Arial" pitchFamily="34" charset="0"/>
              </a:rPr>
              <a:t>dịch</a:t>
            </a:r>
            <a:r>
              <a:rPr lang="en-US" sz="2400" dirty="0">
                <a:latin typeface="Arial" pitchFamily="34" charset="0"/>
                <a:cs typeface="Arial" pitchFamily="34" charset="0"/>
              </a:rPr>
              <a:t> </a:t>
            </a:r>
            <a:r>
              <a:rPr lang="en-US" sz="2400" dirty="0" err="1">
                <a:latin typeface="Arial" pitchFamily="34" charset="0"/>
                <a:cs typeface="Arial" pitchFamily="34" charset="0"/>
              </a:rPr>
              <a:t>mủ</a:t>
            </a:r>
            <a:r>
              <a:rPr lang="en-US" sz="2400" dirty="0">
                <a:latin typeface="Arial" pitchFamily="34" charset="0"/>
                <a:cs typeface="Arial" pitchFamily="34" charset="0"/>
              </a:rPr>
              <a:t> </a:t>
            </a:r>
            <a:r>
              <a:rPr lang="en-US" sz="2400" dirty="0" err="1">
                <a:latin typeface="Arial" pitchFamily="34" charset="0"/>
                <a:cs typeface="Arial" pitchFamily="34" charset="0"/>
              </a:rPr>
              <a:t>trắng</a:t>
            </a:r>
            <a:r>
              <a:rPr lang="en-US" sz="2400" dirty="0">
                <a:latin typeface="Arial" pitchFamily="34" charset="0"/>
                <a:cs typeface="Arial" pitchFamily="34" charset="0"/>
              </a:rPr>
              <a:t>, </a:t>
            </a:r>
            <a:r>
              <a:rPr lang="en-US" sz="2400" dirty="0" err="1">
                <a:latin typeface="Arial" pitchFamily="34" charset="0"/>
                <a:cs typeface="Arial" pitchFamily="34" charset="0"/>
              </a:rPr>
              <a:t>mủn</a:t>
            </a:r>
            <a:r>
              <a:rPr lang="en-US" sz="2400" dirty="0">
                <a:latin typeface="Arial" pitchFamily="34" charset="0"/>
                <a:cs typeface="Arial" pitchFamily="34" charset="0"/>
              </a:rPr>
              <a:t> </a:t>
            </a:r>
            <a:r>
              <a:rPr lang="en-US" sz="2400" dirty="0" err="1">
                <a:latin typeface="Arial" pitchFamily="34" charset="0"/>
                <a:cs typeface="Arial" pitchFamily="34" charset="0"/>
              </a:rPr>
              <a:t>che</a:t>
            </a:r>
            <a:r>
              <a:rPr lang="en-US" sz="2400" dirty="0">
                <a:latin typeface="Arial" pitchFamily="34" charset="0"/>
                <a:cs typeface="Arial" pitchFamily="34" charset="0"/>
              </a:rPr>
              <a:t> </a:t>
            </a:r>
            <a:r>
              <a:rPr lang="en-US" sz="2400" dirty="0" err="1">
                <a:latin typeface="Arial" pitchFamily="34" charset="0"/>
                <a:cs typeface="Arial" pitchFamily="34" charset="0"/>
              </a:rPr>
              <a:t>lấp</a:t>
            </a:r>
            <a:r>
              <a:rPr lang="en-US" sz="2400" dirty="0">
                <a:latin typeface="Arial" pitchFamily="34" charset="0"/>
                <a:cs typeface="Arial" pitchFamily="34" charset="0"/>
              </a:rPr>
              <a:t> </a:t>
            </a:r>
            <a:r>
              <a:rPr lang="en-US" sz="2400" dirty="0" err="1">
                <a:latin typeface="Arial" pitchFamily="34" charset="0"/>
                <a:cs typeface="Arial" pitchFamily="34" charset="0"/>
              </a:rPr>
              <a:t>màng</a:t>
            </a:r>
            <a:r>
              <a:rPr lang="en-US" sz="2400" dirty="0">
                <a:latin typeface="Arial" pitchFamily="34" charset="0"/>
                <a:cs typeface="Arial" pitchFamily="34" charset="0"/>
              </a:rPr>
              <a:t> </a:t>
            </a:r>
            <a:r>
              <a:rPr lang="en-US" sz="2400" dirty="0" err="1">
                <a:latin typeface="Arial" pitchFamily="34" charset="0"/>
                <a:cs typeface="Arial" pitchFamily="34" charset="0"/>
              </a:rPr>
              <a:t>nhĩ</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Xử</a:t>
            </a:r>
            <a:r>
              <a:rPr lang="en-US" sz="2400" dirty="0">
                <a:latin typeface="Arial" pitchFamily="34" charset="0"/>
                <a:cs typeface="Arial" pitchFamily="34" charset="0"/>
              </a:rPr>
              <a:t> </a:t>
            </a:r>
            <a:r>
              <a:rPr lang="en-US" sz="2400" dirty="0" err="1">
                <a:latin typeface="Arial" pitchFamily="34" charset="0"/>
                <a:cs typeface="Arial" pitchFamily="34" charset="0"/>
              </a:rPr>
              <a:t>trí</a:t>
            </a:r>
            <a:r>
              <a:rPr lang="en-US" sz="2400" dirty="0">
                <a:latin typeface="Arial" pitchFamily="34" charset="0"/>
                <a:cs typeface="Arial" pitchFamily="34" charset="0"/>
              </a:rPr>
              <a:t>: </a:t>
            </a:r>
            <a:r>
              <a:rPr lang="en-US" sz="2400" dirty="0" err="1">
                <a:latin typeface="Arial" pitchFamily="34" charset="0"/>
                <a:cs typeface="Arial" pitchFamily="34" charset="0"/>
              </a:rPr>
              <a:t>hút</a:t>
            </a:r>
            <a:r>
              <a:rPr lang="en-US" sz="2400" dirty="0">
                <a:latin typeface="Arial" pitchFamily="34" charset="0"/>
                <a:cs typeface="Arial" pitchFamily="34" charset="0"/>
              </a:rPr>
              <a:t> </a:t>
            </a:r>
            <a:r>
              <a:rPr lang="en-US" sz="2400" dirty="0" err="1">
                <a:latin typeface="Arial" pitchFamily="34" charset="0"/>
                <a:cs typeface="Arial" pitchFamily="34" charset="0"/>
              </a:rPr>
              <a:t>dịch</a:t>
            </a:r>
            <a:r>
              <a:rPr lang="en-US" sz="2400" dirty="0">
                <a:latin typeface="Arial" pitchFamily="34" charset="0"/>
                <a:cs typeface="Arial" pitchFamily="34" charset="0"/>
              </a:rPr>
              <a:t> </a:t>
            </a:r>
            <a:r>
              <a:rPr lang="en-US" sz="2400" dirty="0" err="1">
                <a:latin typeface="Arial" pitchFamily="34" charset="0"/>
                <a:cs typeface="Arial" pitchFamily="34" charset="0"/>
              </a:rPr>
              <a:t>mủ</a:t>
            </a:r>
            <a:r>
              <a:rPr lang="en-US" sz="2400" dirty="0">
                <a:latin typeface="Arial" pitchFamily="34" charset="0"/>
                <a:cs typeface="Arial" pitchFamily="34" charset="0"/>
              </a:rPr>
              <a:t> tai </a:t>
            </a:r>
            <a:r>
              <a:rPr lang="en-US" sz="2400" dirty="0" err="1">
                <a:latin typeface="Arial" pitchFamily="34" charset="0"/>
                <a:cs typeface="Arial" pitchFamily="34" charset="0"/>
              </a:rPr>
              <a:t>ngoài</a:t>
            </a:r>
            <a:r>
              <a:rPr lang="en-US" sz="2400" dirty="0">
                <a:latin typeface="Arial" pitchFamily="34" charset="0"/>
                <a:cs typeface="Arial" pitchFamily="34" charset="0"/>
              </a:rPr>
              <a:t> </a:t>
            </a:r>
            <a:r>
              <a:rPr lang="en-US" sz="2400" dirty="0" err="1">
                <a:latin typeface="Arial" pitchFamily="34" charset="0"/>
                <a:cs typeface="Arial" pitchFamily="34" charset="0"/>
              </a:rPr>
              <a:t>làm</a:t>
            </a:r>
            <a:r>
              <a:rPr lang="en-US" sz="2400" dirty="0">
                <a:latin typeface="Arial" pitchFamily="34" charset="0"/>
                <a:cs typeface="Arial" pitchFamily="34" charset="0"/>
              </a:rPr>
              <a:t> </a:t>
            </a:r>
            <a:r>
              <a:rPr lang="en-US" sz="2400" dirty="0" err="1">
                <a:latin typeface="Arial" pitchFamily="34" charset="0"/>
                <a:cs typeface="Arial" pitchFamily="34" charset="0"/>
              </a:rPr>
              <a:t>sạch</a:t>
            </a:r>
            <a:endParaRPr lang="en-US" sz="2400" dirty="0">
              <a:latin typeface="Arial" pitchFamily="34" charset="0"/>
              <a:cs typeface="Arial" pitchFamily="34" charset="0"/>
            </a:endParaRPr>
          </a:p>
          <a:p>
            <a:pPr algn="just"/>
            <a:r>
              <a:rPr lang="en-US" sz="2400" dirty="0" err="1">
                <a:latin typeface="Arial" pitchFamily="34" charset="0"/>
                <a:cs typeface="Arial" pitchFamily="34" charset="0"/>
              </a:rPr>
              <a:t>Phát</a:t>
            </a:r>
            <a:r>
              <a:rPr lang="en-US" sz="2400" dirty="0">
                <a:latin typeface="Arial" pitchFamily="34" charset="0"/>
                <a:cs typeface="Arial" pitchFamily="34" charset="0"/>
              </a:rPr>
              <a:t> </a:t>
            </a:r>
            <a:r>
              <a:rPr lang="en-US" sz="2400" dirty="0" err="1">
                <a:latin typeface="Arial" pitchFamily="34" charset="0"/>
                <a:cs typeface="Arial" pitchFamily="34" charset="0"/>
              </a:rPr>
              <a:t>hiện</a:t>
            </a:r>
            <a:r>
              <a:rPr lang="en-US" sz="2400" dirty="0">
                <a:latin typeface="Arial" pitchFamily="34" charset="0"/>
                <a:cs typeface="Arial" pitchFamily="34" charset="0"/>
              </a:rPr>
              <a:t> </a:t>
            </a:r>
            <a:r>
              <a:rPr lang="en-US" sz="2400" dirty="0" err="1">
                <a:latin typeface="Arial" pitchFamily="34" charset="0"/>
                <a:cs typeface="Arial" pitchFamily="34" charset="0"/>
              </a:rPr>
              <a:t>có</a:t>
            </a:r>
            <a:r>
              <a:rPr lang="en-US" sz="2400" dirty="0">
                <a:latin typeface="Arial" pitchFamily="34" charset="0"/>
                <a:cs typeface="Arial" pitchFamily="34" charset="0"/>
              </a:rPr>
              <a:t> </a:t>
            </a:r>
            <a:r>
              <a:rPr lang="en-US" sz="2400" dirty="0" err="1">
                <a:latin typeface="Arial" pitchFamily="34" charset="0"/>
                <a:cs typeface="Arial" pitchFamily="34" charset="0"/>
              </a:rPr>
              <a:t>khối</a:t>
            </a:r>
            <a:r>
              <a:rPr lang="en-US" sz="2400" dirty="0">
                <a:latin typeface="Arial" pitchFamily="34" charset="0"/>
                <a:cs typeface="Arial" pitchFamily="34" charset="0"/>
              </a:rPr>
              <a:t> </a:t>
            </a:r>
            <a:r>
              <a:rPr lang="en-US" sz="2400" dirty="0" err="1">
                <a:latin typeface="Arial" pitchFamily="34" charset="0"/>
                <a:cs typeface="Arial" pitchFamily="34" charset="0"/>
              </a:rPr>
              <a:t>trắng</a:t>
            </a:r>
            <a:r>
              <a:rPr lang="en-US" sz="2400" dirty="0">
                <a:latin typeface="Arial" pitchFamily="34" charset="0"/>
                <a:cs typeface="Arial" pitchFamily="34" charset="0"/>
              </a:rPr>
              <a:t> </a:t>
            </a:r>
            <a:r>
              <a:rPr lang="en-US" sz="2400" dirty="0" err="1">
                <a:latin typeface="Arial" pitchFamily="34" charset="0"/>
                <a:cs typeface="Arial" pitchFamily="34" charset="0"/>
              </a:rPr>
              <a:t>ngà</a:t>
            </a:r>
            <a:r>
              <a:rPr lang="en-US" sz="2400" dirty="0">
                <a:latin typeface="Arial" pitchFamily="34" charset="0"/>
                <a:cs typeface="Arial" pitchFamily="34" charset="0"/>
              </a:rPr>
              <a:t>, </a:t>
            </a:r>
            <a:r>
              <a:rPr lang="en-US" sz="2400" dirty="0" err="1">
                <a:latin typeface="Arial" pitchFamily="34" charset="0"/>
                <a:cs typeface="Arial" pitchFamily="34" charset="0"/>
              </a:rPr>
              <a:t>dai</a:t>
            </a:r>
            <a:r>
              <a:rPr lang="en-US" sz="2400" dirty="0">
                <a:latin typeface="Arial" pitchFamily="34" charset="0"/>
                <a:cs typeface="Arial" pitchFamily="34" charset="0"/>
              </a:rPr>
              <a:t> </a:t>
            </a:r>
            <a:r>
              <a:rPr lang="en-US" sz="2400" dirty="0" err="1">
                <a:latin typeface="Arial" pitchFamily="34" charset="0"/>
                <a:cs typeface="Arial" pitchFamily="34" charset="0"/>
              </a:rPr>
              <a:t>dính</a:t>
            </a:r>
            <a:r>
              <a:rPr lang="en-US" sz="2400" dirty="0">
                <a:latin typeface="Arial" pitchFamily="34" charset="0"/>
                <a:cs typeface="Arial" pitchFamily="34" charset="0"/>
              </a:rPr>
              <a:t> </a:t>
            </a:r>
            <a:r>
              <a:rPr lang="en-US" sz="2400" dirty="0" err="1">
                <a:latin typeface="Arial" pitchFamily="34" charset="0"/>
                <a:cs typeface="Arial" pitchFamily="34" charset="0"/>
              </a:rPr>
              <a:t>trong</a:t>
            </a:r>
            <a:r>
              <a:rPr lang="en-US" sz="2400" dirty="0">
                <a:latin typeface="Arial" pitchFamily="34" charset="0"/>
                <a:cs typeface="Arial" pitchFamily="34" charset="0"/>
              </a:rPr>
              <a:t> </a:t>
            </a:r>
            <a:r>
              <a:rPr lang="en-US" sz="2400" dirty="0" err="1">
                <a:latin typeface="Arial" pitchFamily="34" charset="0"/>
                <a:cs typeface="Arial" pitchFamily="34" charset="0"/>
              </a:rPr>
              <a:t>hòm</a:t>
            </a:r>
            <a:r>
              <a:rPr lang="en-US" sz="2400" dirty="0">
                <a:latin typeface="Arial" pitchFamily="34" charset="0"/>
                <a:cs typeface="Arial" pitchFamily="34" charset="0"/>
              </a:rPr>
              <a:t> </a:t>
            </a:r>
            <a:r>
              <a:rPr lang="en-US" sz="2400" dirty="0" err="1" smtClean="0">
                <a:latin typeface="Arial" pitchFamily="34" charset="0"/>
                <a:cs typeface="Arial" pitchFamily="34" charset="0"/>
              </a:rPr>
              <a:t>nhĩ</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600" dirty="0">
                <a:latin typeface="Arial" pitchFamily="34" charset="0"/>
                <a:cs typeface="Arial" pitchFamily="34" charset="0"/>
              </a:rPr>
              <a:t>Case </a:t>
            </a:r>
            <a:r>
              <a:rPr lang="en-US" sz="3600" dirty="0" err="1">
                <a:latin typeface="Arial" pitchFamily="34" charset="0"/>
                <a:cs typeface="Arial" pitchFamily="34" charset="0"/>
              </a:rPr>
              <a:t>lâm</a:t>
            </a:r>
            <a:r>
              <a:rPr lang="en-US" sz="3600" dirty="0">
                <a:latin typeface="Arial" pitchFamily="34" charset="0"/>
                <a:cs typeface="Arial" pitchFamily="34" charset="0"/>
              </a:rPr>
              <a:t> </a:t>
            </a:r>
            <a:r>
              <a:rPr lang="en-US" sz="3600" dirty="0" err="1">
                <a:latin typeface="Arial" pitchFamily="34" charset="0"/>
                <a:cs typeface="Arial" pitchFamily="34" charset="0"/>
              </a:rPr>
              <a:t>sàng</a:t>
            </a:r>
            <a:endParaRPr lang="en-US" sz="36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6172200" y="4343400"/>
            <a:ext cx="2819400" cy="2438400"/>
          </a:xfrm>
          <a:prstGeom prst="rect">
            <a:avLst/>
          </a:prstGeom>
        </p:spPr>
      </p:pic>
    </p:spTree>
    <p:extLst>
      <p:ext uri="{BB962C8B-B14F-4D97-AF65-F5344CB8AC3E}">
        <p14:creationId xmlns:p14="http://schemas.microsoft.com/office/powerpoint/2010/main" val="25558783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400" dirty="0" err="1" smtClean="0">
                <a:latin typeface="Arial" pitchFamily="34" charset="0"/>
                <a:cs typeface="Arial" pitchFamily="34" charset="0"/>
              </a:rPr>
              <a:t>Chẩn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đoán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Cholesteatoma</a:t>
            </a:r>
            <a:r>
              <a:rPr lang="en-US" sz="2400" dirty="0" smtClean="0">
                <a:latin typeface="Arial" pitchFamily="34" charset="0"/>
                <a:cs typeface="Arial" pitchFamily="34" charset="0"/>
              </a:rPr>
              <a:t> tai </a:t>
            </a:r>
            <a:r>
              <a:rPr lang="en-US" sz="2400" dirty="0" err="1" smtClean="0">
                <a:latin typeface="Arial" pitchFamily="34" charset="0"/>
                <a:cs typeface="Arial" pitchFamily="34" charset="0"/>
              </a:rPr>
              <a:t>giữa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phải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Viêm</a:t>
            </a:r>
            <a:r>
              <a:rPr lang="en-US" sz="2400" dirty="0" smtClean="0">
                <a:latin typeface="Arial" pitchFamily="34" charset="0"/>
                <a:cs typeface="Arial" pitchFamily="34" charset="0"/>
              </a:rPr>
              <a:t> tai </a:t>
            </a:r>
            <a:r>
              <a:rPr lang="en-US" sz="2400" dirty="0" err="1" smtClean="0">
                <a:latin typeface="Arial" pitchFamily="34" charset="0"/>
                <a:cs typeface="Arial" pitchFamily="34" charset="0"/>
              </a:rPr>
              <a:t>giữa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mạn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tính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phải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Viêm</a:t>
            </a:r>
            <a:r>
              <a:rPr lang="en-US" sz="2400" dirty="0" smtClean="0">
                <a:latin typeface="Arial" pitchFamily="34" charset="0"/>
                <a:cs typeface="Arial" pitchFamily="34" charset="0"/>
              </a:rPr>
              <a:t> tai </a:t>
            </a:r>
            <a:r>
              <a:rPr lang="en-US" sz="2400" dirty="0" err="1" smtClean="0">
                <a:latin typeface="Arial" pitchFamily="34" charset="0"/>
                <a:cs typeface="Arial" pitchFamily="34" charset="0"/>
              </a:rPr>
              <a:t>giữa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mạn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tính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nguy</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hiểm</a:t>
            </a:r>
            <a:r>
              <a:rPr lang="en-US" sz="2400" dirty="0" smtClean="0">
                <a:latin typeface="Arial" pitchFamily="34" charset="0"/>
                <a:cs typeface="Arial" pitchFamily="34" charset="0"/>
              </a:rPr>
              <a:t>)</a:t>
            </a:r>
          </a:p>
          <a:p>
            <a:pPr algn="just"/>
            <a:r>
              <a:rPr lang="en-US" sz="2400" dirty="0" err="1" smtClean="0">
                <a:latin typeface="Arial" pitchFamily="34" charset="0"/>
                <a:cs typeface="Arial" pitchFamily="34" charset="0"/>
              </a:rPr>
              <a:t>Bệnh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nhân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được</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chuyển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tuyến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xuống</a:t>
            </a:r>
            <a:r>
              <a:rPr lang="en-US" sz="2400" dirty="0" smtClean="0">
                <a:latin typeface="Arial" pitchFamily="34" charset="0"/>
                <a:cs typeface="Arial" pitchFamily="34" charset="0"/>
              </a:rPr>
              <a:t> BV </a:t>
            </a:r>
            <a:r>
              <a:rPr lang="en-US" sz="2400" dirty="0" err="1" smtClean="0">
                <a:latin typeface="Arial" pitchFamily="34" charset="0"/>
                <a:cs typeface="Arial" pitchFamily="34" charset="0"/>
              </a:rPr>
              <a:t>tỉnh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phẫu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thuật</a:t>
            </a:r>
            <a:r>
              <a:rPr lang="en-US" sz="2400" dirty="0" smtClean="0">
                <a:latin typeface="Arial" pitchFamily="34" charset="0"/>
                <a:cs typeface="Arial" pitchFamily="34" charset="0"/>
              </a:rPr>
              <a:t>.</a:t>
            </a:r>
          </a:p>
          <a:p>
            <a:endParaRPr lang="en-US" dirty="0"/>
          </a:p>
        </p:txBody>
      </p:sp>
      <p:sp>
        <p:nvSpPr>
          <p:cNvPr id="3" name="Title 2"/>
          <p:cNvSpPr>
            <a:spLocks noGrp="1"/>
          </p:cNvSpPr>
          <p:nvPr>
            <p:ph type="title"/>
          </p:nvPr>
        </p:nvSpPr>
        <p:spPr/>
        <p:txBody>
          <a:bodyPr>
            <a:normAutofit/>
          </a:bodyPr>
          <a:lstStyle/>
          <a:p>
            <a:r>
              <a:rPr lang="en-US" sz="3600" dirty="0">
                <a:latin typeface="Arial" pitchFamily="34" charset="0"/>
                <a:cs typeface="Arial" pitchFamily="34" charset="0"/>
              </a:rPr>
              <a:t>Case </a:t>
            </a:r>
            <a:r>
              <a:rPr lang="en-US" sz="3600" dirty="0" err="1">
                <a:latin typeface="Arial" pitchFamily="34" charset="0"/>
                <a:cs typeface="Arial" pitchFamily="34" charset="0"/>
              </a:rPr>
              <a:t>lâm</a:t>
            </a:r>
            <a:r>
              <a:rPr lang="en-US" sz="3600" dirty="0">
                <a:latin typeface="Arial" pitchFamily="34" charset="0"/>
                <a:cs typeface="Arial" pitchFamily="34" charset="0"/>
              </a:rPr>
              <a:t> </a:t>
            </a:r>
            <a:r>
              <a:rPr lang="en-US" sz="3600" dirty="0" err="1">
                <a:latin typeface="Arial" pitchFamily="34" charset="0"/>
                <a:cs typeface="Arial" pitchFamily="34" charset="0"/>
              </a:rPr>
              <a:t>sàng</a:t>
            </a:r>
            <a:endParaRPr lang="en-US" sz="3600" dirty="0"/>
          </a:p>
        </p:txBody>
      </p:sp>
    </p:spTree>
    <p:extLst>
      <p:ext uri="{BB962C8B-B14F-4D97-AF65-F5344CB8AC3E}">
        <p14:creationId xmlns:p14="http://schemas.microsoft.com/office/powerpoint/2010/main" val="41779431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304800"/>
            <a:ext cx="7506759" cy="5630069"/>
          </a:xfrm>
        </p:spPr>
      </p:pic>
      <p:sp>
        <p:nvSpPr>
          <p:cNvPr id="3" name="Title 2"/>
          <p:cNvSpPr>
            <a:spLocks noGrp="1"/>
          </p:cNvSpPr>
          <p:nvPr>
            <p:ph type="title"/>
          </p:nvPr>
        </p:nvSpPr>
        <p:spPr>
          <a:xfrm>
            <a:off x="457200" y="1676400"/>
            <a:ext cx="8229600" cy="1143000"/>
          </a:xfrm>
        </p:spPr>
        <p:txBody>
          <a:bodyPr>
            <a:noAutofit/>
          </a:bodyPr>
          <a:lstStyle/>
          <a:p>
            <a:pPr algn="ctr"/>
            <a:r>
              <a:rPr lang="en-US" sz="3600" dirty="0" err="1" smtClean="0">
                <a:solidFill>
                  <a:schemeClr val="accent3">
                    <a:lumMod val="50000"/>
                  </a:schemeClr>
                </a:solidFill>
                <a:latin typeface="Arial" pitchFamily="34" charset="0"/>
                <a:cs typeface="Arial" pitchFamily="34" charset="0"/>
              </a:rPr>
              <a:t>Trân</a:t>
            </a:r>
            <a:r>
              <a:rPr lang="en-US" sz="3600" dirty="0" smtClean="0">
                <a:solidFill>
                  <a:schemeClr val="accent3">
                    <a:lumMod val="50000"/>
                  </a:schemeClr>
                </a:solidFill>
                <a:latin typeface="Arial" pitchFamily="34" charset="0"/>
                <a:cs typeface="Arial" pitchFamily="34" charset="0"/>
              </a:rPr>
              <a:t> </a:t>
            </a:r>
            <a:r>
              <a:rPr lang="en-US" sz="3600" dirty="0" err="1" smtClean="0">
                <a:solidFill>
                  <a:schemeClr val="accent3">
                    <a:lumMod val="50000"/>
                  </a:schemeClr>
                </a:solidFill>
                <a:latin typeface="Arial" pitchFamily="34" charset="0"/>
                <a:cs typeface="Arial" pitchFamily="34" charset="0"/>
              </a:rPr>
              <a:t>trọng</a:t>
            </a:r>
            <a:r>
              <a:rPr lang="en-US" sz="3600" dirty="0" smtClean="0">
                <a:solidFill>
                  <a:schemeClr val="accent3">
                    <a:lumMod val="50000"/>
                  </a:schemeClr>
                </a:solidFill>
                <a:latin typeface="Arial" pitchFamily="34" charset="0"/>
                <a:cs typeface="Arial" pitchFamily="34" charset="0"/>
              </a:rPr>
              <a:t> </a:t>
            </a:r>
            <a:r>
              <a:rPr lang="en-US" sz="3600" dirty="0" err="1" smtClean="0">
                <a:solidFill>
                  <a:schemeClr val="accent3">
                    <a:lumMod val="50000"/>
                  </a:schemeClr>
                </a:solidFill>
                <a:latin typeface="Arial" pitchFamily="34" charset="0"/>
                <a:cs typeface="Arial" pitchFamily="34" charset="0"/>
              </a:rPr>
              <a:t>cảm</a:t>
            </a:r>
            <a:r>
              <a:rPr lang="en-US" sz="3600" dirty="0" smtClean="0">
                <a:solidFill>
                  <a:schemeClr val="accent3">
                    <a:lumMod val="50000"/>
                  </a:schemeClr>
                </a:solidFill>
                <a:latin typeface="Arial" pitchFamily="34" charset="0"/>
                <a:cs typeface="Arial" pitchFamily="34" charset="0"/>
              </a:rPr>
              <a:t> </a:t>
            </a:r>
            <a:r>
              <a:rPr lang="en-US" sz="3600" dirty="0" err="1" smtClean="0">
                <a:solidFill>
                  <a:schemeClr val="accent3">
                    <a:lumMod val="50000"/>
                  </a:schemeClr>
                </a:solidFill>
                <a:latin typeface="Arial" pitchFamily="34" charset="0"/>
                <a:cs typeface="Arial" pitchFamily="34" charset="0"/>
              </a:rPr>
              <a:t>ơn</a:t>
            </a:r>
            <a:r>
              <a:rPr lang="en-US" sz="3600" dirty="0" smtClean="0">
                <a:solidFill>
                  <a:schemeClr val="accent3">
                    <a:lumMod val="50000"/>
                  </a:schemeClr>
                </a:solidFill>
                <a:latin typeface="Arial" pitchFamily="34" charset="0"/>
                <a:cs typeface="Arial" pitchFamily="34" charset="0"/>
              </a:rPr>
              <a:t> </a:t>
            </a:r>
            <a:r>
              <a:rPr lang="en-US" sz="3600" dirty="0" err="1" smtClean="0">
                <a:solidFill>
                  <a:schemeClr val="accent3">
                    <a:lumMod val="50000"/>
                  </a:schemeClr>
                </a:solidFill>
                <a:latin typeface="Arial" pitchFamily="34" charset="0"/>
                <a:cs typeface="Arial" pitchFamily="34" charset="0"/>
              </a:rPr>
              <a:t>quý</a:t>
            </a:r>
            <a:r>
              <a:rPr lang="en-US" sz="3600" dirty="0" smtClean="0">
                <a:solidFill>
                  <a:schemeClr val="accent3">
                    <a:lumMod val="50000"/>
                  </a:schemeClr>
                </a:solidFill>
                <a:latin typeface="Arial" pitchFamily="34" charset="0"/>
                <a:cs typeface="Arial" pitchFamily="34" charset="0"/>
              </a:rPr>
              <a:t> </a:t>
            </a:r>
            <a:r>
              <a:rPr lang="en-US" sz="3600" dirty="0" err="1" smtClean="0">
                <a:solidFill>
                  <a:schemeClr val="accent3">
                    <a:lumMod val="50000"/>
                  </a:schemeClr>
                </a:solidFill>
                <a:latin typeface="Arial" pitchFamily="34" charset="0"/>
                <a:cs typeface="Arial" pitchFamily="34" charset="0"/>
              </a:rPr>
              <a:t>đồng</a:t>
            </a:r>
            <a:r>
              <a:rPr lang="en-US" sz="3600" dirty="0" smtClean="0">
                <a:solidFill>
                  <a:schemeClr val="accent3">
                    <a:lumMod val="50000"/>
                  </a:schemeClr>
                </a:solidFill>
                <a:latin typeface="Arial" pitchFamily="34" charset="0"/>
                <a:cs typeface="Arial" pitchFamily="34" charset="0"/>
              </a:rPr>
              <a:t> </a:t>
            </a:r>
            <a:r>
              <a:rPr lang="en-US" sz="3600" dirty="0" err="1" smtClean="0">
                <a:solidFill>
                  <a:schemeClr val="accent3">
                    <a:lumMod val="50000"/>
                  </a:schemeClr>
                </a:solidFill>
                <a:latin typeface="Arial" pitchFamily="34" charset="0"/>
                <a:cs typeface="Arial" pitchFamily="34" charset="0"/>
              </a:rPr>
              <a:t>nghiệp</a:t>
            </a:r>
            <a:r>
              <a:rPr lang="en-US" sz="3600" dirty="0" smtClean="0">
                <a:solidFill>
                  <a:schemeClr val="accent3">
                    <a:lumMod val="50000"/>
                  </a:schemeClr>
                </a:solidFill>
                <a:latin typeface="Arial" pitchFamily="34" charset="0"/>
                <a:cs typeface="Arial" pitchFamily="34" charset="0"/>
              </a:rPr>
              <a:t> </a:t>
            </a:r>
            <a:r>
              <a:rPr lang="en-US" sz="3600" dirty="0" err="1" smtClean="0">
                <a:solidFill>
                  <a:schemeClr val="accent3">
                    <a:lumMod val="50000"/>
                  </a:schemeClr>
                </a:solidFill>
                <a:latin typeface="Arial" pitchFamily="34" charset="0"/>
                <a:cs typeface="Arial" pitchFamily="34" charset="0"/>
              </a:rPr>
              <a:t>đã</a:t>
            </a:r>
            <a:r>
              <a:rPr lang="en-US" sz="3600" dirty="0" smtClean="0">
                <a:solidFill>
                  <a:schemeClr val="accent3">
                    <a:lumMod val="50000"/>
                  </a:schemeClr>
                </a:solidFill>
                <a:latin typeface="Arial" pitchFamily="34" charset="0"/>
                <a:cs typeface="Arial" pitchFamily="34" charset="0"/>
              </a:rPr>
              <a:t> </a:t>
            </a:r>
            <a:r>
              <a:rPr lang="en-US" sz="3600" dirty="0" err="1" smtClean="0">
                <a:solidFill>
                  <a:schemeClr val="accent3">
                    <a:lumMod val="50000"/>
                  </a:schemeClr>
                </a:solidFill>
                <a:latin typeface="Arial" pitchFamily="34" charset="0"/>
                <a:cs typeface="Arial" pitchFamily="34" charset="0"/>
              </a:rPr>
              <a:t>lắng</a:t>
            </a:r>
            <a:r>
              <a:rPr lang="en-US" sz="3600" dirty="0" smtClean="0">
                <a:solidFill>
                  <a:schemeClr val="accent3">
                    <a:lumMod val="50000"/>
                  </a:schemeClr>
                </a:solidFill>
                <a:latin typeface="Arial" pitchFamily="34" charset="0"/>
                <a:cs typeface="Arial" pitchFamily="34" charset="0"/>
              </a:rPr>
              <a:t> </a:t>
            </a:r>
            <a:r>
              <a:rPr lang="en-US" sz="3600" dirty="0" err="1" smtClean="0">
                <a:solidFill>
                  <a:schemeClr val="accent3">
                    <a:lumMod val="50000"/>
                  </a:schemeClr>
                </a:solidFill>
                <a:latin typeface="Arial" pitchFamily="34" charset="0"/>
                <a:cs typeface="Arial" pitchFamily="34" charset="0"/>
              </a:rPr>
              <a:t>nghe</a:t>
            </a:r>
            <a:r>
              <a:rPr lang="en-US" sz="3600" dirty="0" smtClean="0">
                <a:solidFill>
                  <a:schemeClr val="accent3">
                    <a:lumMod val="50000"/>
                  </a:schemeClr>
                </a:solidFill>
                <a:latin typeface="Arial" pitchFamily="34" charset="0"/>
                <a:cs typeface="Arial" pitchFamily="34" charset="0"/>
              </a:rPr>
              <a:t> !!!</a:t>
            </a:r>
            <a:endParaRPr lang="en-US" sz="3600" dirty="0">
              <a:solidFill>
                <a:schemeClr val="accent3">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4835830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216</TotalTime>
  <Words>2115</Words>
  <Application>Microsoft Office PowerPoint</Application>
  <PresentationFormat>On-screen Show (4:3)</PresentationFormat>
  <Paragraphs>211</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Concourse</vt:lpstr>
      <vt:lpstr>BỆNH LÝ CHOLESTEATOMA </vt:lpstr>
      <vt:lpstr>ĐẶT VẤN ĐỀ</vt:lpstr>
      <vt:lpstr>ĐẶT VẤN ĐỀ</vt:lpstr>
      <vt:lpstr>GIẢI PHẪU HÒM NHĨ</vt:lpstr>
      <vt:lpstr>ĐỊNH NGHĨA</vt:lpstr>
      <vt:lpstr>CƠ CHẾ BỆNH SINH</vt:lpstr>
      <vt:lpstr>MÔ BỆNH HỌC</vt:lpstr>
      <vt:lpstr>Chẩn đoán Cholesteatoma bẩm sinh</vt:lpstr>
      <vt:lpstr>Chẩn đoán Cholesteatoma bẩm sinh</vt:lpstr>
      <vt:lpstr>Chẩn đoán Cholesteatoma bẩm sinh</vt:lpstr>
      <vt:lpstr>Chẩn đoán Cholesteatoma bẩm sinh</vt:lpstr>
      <vt:lpstr>Chẩn đoán Cholesteatoma bẩm sinh</vt:lpstr>
      <vt:lpstr>Chẩn đoán Cholesteatoma bẩm sinh</vt:lpstr>
      <vt:lpstr>Viêm tai giữa mạn tính có choles </vt:lpstr>
      <vt:lpstr>Viêm tai giữa mạn tính có choles </vt:lpstr>
      <vt:lpstr>Viêm tai giữa mạn tính có choles </vt:lpstr>
      <vt:lpstr>Viêm tai giữa mạn tính có choles </vt:lpstr>
      <vt:lpstr>Viêm tai giữa mạn tính có choles </vt:lpstr>
      <vt:lpstr>Viêm tai giữa mạn tính có choles </vt:lpstr>
      <vt:lpstr>Viêm tai giữa mạn tính có choles </vt:lpstr>
      <vt:lpstr>Viêm tai giữa mạn tính có choles </vt:lpstr>
      <vt:lpstr>Viêm tai giữa mạn tính có choles </vt:lpstr>
      <vt:lpstr>Cholesteatoma ống tai ngoài</vt:lpstr>
      <vt:lpstr>Tiến triển của cholesteatoma </vt:lpstr>
      <vt:lpstr>Điều trị</vt:lpstr>
      <vt:lpstr>Điều trị</vt:lpstr>
      <vt:lpstr>Điều trị</vt:lpstr>
      <vt:lpstr>Điều trị</vt:lpstr>
      <vt:lpstr>Case lâm sàng</vt:lpstr>
      <vt:lpstr>Case lâm sàng</vt:lpstr>
      <vt:lpstr>Case lâm sàng</vt:lpstr>
      <vt:lpstr>Case lâm sàng</vt:lpstr>
      <vt:lpstr>Case lâm sàng</vt:lpstr>
      <vt:lpstr>Case lâm sàng</vt:lpstr>
      <vt:lpstr>Case lâm sàng</vt:lpstr>
      <vt:lpstr>Case lâm sàng</vt:lpstr>
      <vt:lpstr>Case lâm sàng</vt:lpstr>
      <vt:lpstr>Case lâm sàng</vt:lpstr>
      <vt:lpstr>Trân trọng cảm ơn quý đồng nghiệp đã lắng nghe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BỆNH LÝ CHOLESTEATOMA </dc:title>
  <dc:creator>Admin</dc:creator>
  <cp:lastModifiedBy>Admin</cp:lastModifiedBy>
  <cp:revision>34</cp:revision>
  <dcterms:created xsi:type="dcterms:W3CDTF">2024-07-25T07:27:22Z</dcterms:created>
  <dcterms:modified xsi:type="dcterms:W3CDTF">2024-07-30T02:58:33Z</dcterms:modified>
</cp:coreProperties>
</file>