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87" r:id="rId5"/>
    <p:sldId id="278" r:id="rId6"/>
    <p:sldId id="259" r:id="rId7"/>
    <p:sldId id="274" r:id="rId8"/>
    <p:sldId id="290" r:id="rId9"/>
    <p:sldId id="273" r:id="rId10"/>
    <p:sldId id="261" r:id="rId11"/>
    <p:sldId id="275" r:id="rId12"/>
    <p:sldId id="276" r:id="rId13"/>
    <p:sldId id="279" r:id="rId14"/>
    <p:sldId id="280" r:id="rId15"/>
    <p:sldId id="284" r:id="rId16"/>
    <p:sldId id="282" r:id="rId17"/>
    <p:sldId id="281" r:id="rId18"/>
    <p:sldId id="285" r:id="rId19"/>
    <p:sldId id="283" r:id="rId20"/>
    <p:sldId id="286" r:id="rId21"/>
    <p:sldId id="277" r:id="rId22"/>
    <p:sldId id="262" r:id="rId23"/>
    <p:sldId id="263" r:id="rId24"/>
    <p:sldId id="264" r:id="rId25"/>
    <p:sldId id="265" r:id="rId26"/>
    <p:sldId id="266" r:id="rId27"/>
    <p:sldId id="269" r:id="rId28"/>
    <p:sldId id="270" r:id="rId29"/>
    <p:sldId id="268" r:id="rId30"/>
    <p:sldId id="289" r:id="rId31"/>
    <p:sldId id="291" r:id="rId32"/>
    <p:sldId id="292" r:id="rId33"/>
    <p:sldId id="288" r:id="rId34"/>
    <p:sldId id="294" r:id="rId35"/>
    <p:sldId id="29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0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85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0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9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7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2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9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52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07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1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7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EF247-EA87-4D88-B754-96DD476ABF0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11ED7-D32E-4920-9500-8FD446E8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2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VIÊM LOÉT  DẠ DÀY TÁ TRÀNG Ở TRẺ EM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Viêm dạ dày mô tả tình trạng viêm ở lớp niêm mạc dạ dà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5943600" cy="3716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363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 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b="1" dirty="0" err="1" smtClean="0"/>
              <a:t>Viêm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dạ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dày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là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những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tổn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thương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viêm</a:t>
            </a:r>
            <a:r>
              <a:rPr lang="en-US" sz="1600" b="1" dirty="0" smtClean="0"/>
              <a:t> vi </a:t>
            </a:r>
            <a:r>
              <a:rPr lang="en-US" sz="1600" b="1" dirty="0" err="1" smtClean="0"/>
              <a:t>thể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của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niêm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mạc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dạ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dày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thể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hiện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sự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đáp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ứng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của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dạ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dày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đối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với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các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yếu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tố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tấn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công</a:t>
            </a:r>
            <a:r>
              <a:rPr lang="en-US" sz="1600" b="1" dirty="0" smtClean="0"/>
              <a:t>.</a:t>
            </a:r>
            <a:br>
              <a:rPr lang="en-US" sz="1600" b="1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 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endParaRPr lang="en-US" dirty="0" smtClean="0"/>
          </a:p>
          <a:p>
            <a:pPr marL="0" indent="0" fontAlgn="base">
              <a:buNone/>
            </a:pPr>
            <a:r>
              <a:rPr lang="en-US" dirty="0"/>
              <a:t> </a:t>
            </a:r>
            <a:endParaRPr lang="en-US" dirty="0" smtClean="0"/>
          </a:p>
          <a:p>
            <a:pPr marL="0" indent="0" fontAlgn="base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6705600" cy="418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14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600" b="1" dirty="0" err="1"/>
              <a:t>Loét</a:t>
            </a:r>
            <a:r>
              <a:rPr lang="en-US" sz="1600" b="1" dirty="0"/>
              <a:t> </a:t>
            </a:r>
            <a:r>
              <a:rPr lang="en-US" sz="1600" b="1" dirty="0" err="1"/>
              <a:t>dạ</a:t>
            </a:r>
            <a:r>
              <a:rPr lang="en-US" sz="1600" b="1" dirty="0"/>
              <a:t> </a:t>
            </a:r>
            <a:r>
              <a:rPr lang="en-US" sz="1600" b="1" dirty="0" err="1"/>
              <a:t>dày</a:t>
            </a:r>
            <a:r>
              <a:rPr lang="en-US" sz="1600" b="1" dirty="0"/>
              <a:t> </a:t>
            </a:r>
            <a:r>
              <a:rPr lang="en-US" sz="1600" b="1" dirty="0" err="1"/>
              <a:t>và</a:t>
            </a:r>
            <a:r>
              <a:rPr lang="en-US" sz="1600" b="1" dirty="0"/>
              <a:t> </a:t>
            </a:r>
            <a:r>
              <a:rPr lang="en-US" sz="1600" b="1" dirty="0" err="1"/>
              <a:t>tá</a:t>
            </a:r>
            <a:r>
              <a:rPr lang="en-US" sz="1600" b="1" dirty="0"/>
              <a:t> </a:t>
            </a:r>
            <a:r>
              <a:rPr lang="en-US" sz="1600" b="1" dirty="0" err="1"/>
              <a:t>tràng</a:t>
            </a:r>
            <a:r>
              <a:rPr lang="en-US" sz="1600" b="1" dirty="0"/>
              <a:t> </a:t>
            </a:r>
            <a:r>
              <a:rPr lang="en-US" sz="1600" b="1" dirty="0" err="1"/>
              <a:t>là</a:t>
            </a:r>
            <a:r>
              <a:rPr lang="en-US" sz="1600" b="1" dirty="0"/>
              <a:t> </a:t>
            </a:r>
            <a:r>
              <a:rPr lang="en-US" sz="1600" b="1" dirty="0" err="1"/>
              <a:t>tình</a:t>
            </a:r>
            <a:r>
              <a:rPr lang="en-US" sz="1600" b="1" dirty="0"/>
              <a:t> </a:t>
            </a:r>
            <a:r>
              <a:rPr lang="en-US" sz="1600" b="1" dirty="0" err="1"/>
              <a:t>trạng</a:t>
            </a:r>
            <a:r>
              <a:rPr lang="en-US" sz="1600" b="1" dirty="0"/>
              <a:t> </a:t>
            </a:r>
            <a:r>
              <a:rPr lang="en-US" sz="1600" b="1" dirty="0" err="1"/>
              <a:t>bệnh</a:t>
            </a:r>
            <a:r>
              <a:rPr lang="en-US" sz="1600" b="1" dirty="0"/>
              <a:t> </a:t>
            </a:r>
            <a:r>
              <a:rPr lang="en-US" sz="1600" b="1" dirty="0" err="1"/>
              <a:t>lý</a:t>
            </a:r>
            <a:r>
              <a:rPr lang="en-US" sz="1600" b="1" dirty="0"/>
              <a:t> </a:t>
            </a:r>
            <a:r>
              <a:rPr lang="en-US" sz="1600" b="1" dirty="0" err="1"/>
              <a:t>mất</a:t>
            </a:r>
            <a:r>
              <a:rPr lang="en-US" sz="1600" b="1" dirty="0"/>
              <a:t> </a:t>
            </a:r>
            <a:r>
              <a:rPr lang="en-US" sz="1600" b="1" dirty="0" err="1"/>
              <a:t>tổ</a:t>
            </a:r>
            <a:r>
              <a:rPr lang="en-US" sz="1600" b="1" dirty="0"/>
              <a:t> </a:t>
            </a:r>
            <a:r>
              <a:rPr lang="en-US" sz="1600" b="1" dirty="0" err="1"/>
              <a:t>chức</a:t>
            </a:r>
            <a:r>
              <a:rPr lang="en-US" sz="1600" b="1" dirty="0"/>
              <a:t> </a:t>
            </a:r>
            <a:r>
              <a:rPr lang="en-US" sz="1600" b="1" dirty="0" err="1"/>
              <a:t>niêm</a:t>
            </a:r>
            <a:r>
              <a:rPr lang="en-US" sz="1600" b="1" dirty="0"/>
              <a:t> </a:t>
            </a:r>
            <a:r>
              <a:rPr lang="en-US" sz="1600" b="1" dirty="0" err="1"/>
              <a:t>mạc</a:t>
            </a:r>
            <a:r>
              <a:rPr lang="en-US" sz="1600" b="1" dirty="0"/>
              <a:t> </a:t>
            </a:r>
            <a:r>
              <a:rPr lang="en-US" sz="1600" b="1" dirty="0" err="1"/>
              <a:t>một</a:t>
            </a:r>
            <a:r>
              <a:rPr lang="en-US" sz="1600" b="1" dirty="0"/>
              <a:t> </a:t>
            </a:r>
            <a:r>
              <a:rPr lang="en-US" sz="1600" b="1" dirty="0" err="1"/>
              <a:t>cách</a:t>
            </a:r>
            <a:r>
              <a:rPr lang="en-US" sz="1600" b="1" dirty="0"/>
              <a:t> </a:t>
            </a:r>
            <a:r>
              <a:rPr lang="en-US" sz="1600" b="1" dirty="0" err="1"/>
              <a:t>có</a:t>
            </a:r>
            <a:r>
              <a:rPr lang="en-US" sz="1600" b="1" dirty="0"/>
              <a:t> </a:t>
            </a:r>
            <a:r>
              <a:rPr lang="en-US" sz="1600" b="1" dirty="0" err="1"/>
              <a:t>giới</a:t>
            </a:r>
            <a:r>
              <a:rPr lang="en-US" sz="1600" b="1" dirty="0"/>
              <a:t> </a:t>
            </a:r>
            <a:r>
              <a:rPr lang="en-US" sz="1600" b="1" dirty="0" err="1"/>
              <a:t>hạn</a:t>
            </a:r>
            <a:r>
              <a:rPr lang="en-US" sz="1600" b="1" dirty="0"/>
              <a:t> ở </a:t>
            </a:r>
            <a:r>
              <a:rPr lang="en-US" sz="1600" b="1" dirty="0" err="1"/>
              <a:t>phần</a:t>
            </a:r>
            <a:r>
              <a:rPr lang="en-US" sz="1600" b="1" dirty="0"/>
              <a:t> </a:t>
            </a:r>
            <a:r>
              <a:rPr lang="en-US" sz="1600" b="1" dirty="0" err="1"/>
              <a:t>ống</a:t>
            </a:r>
            <a:r>
              <a:rPr lang="en-US" sz="1600" b="1" dirty="0"/>
              <a:t> </a:t>
            </a:r>
            <a:r>
              <a:rPr lang="en-US" sz="1600" b="1" dirty="0" err="1"/>
              <a:t>tiêu</a:t>
            </a:r>
            <a:r>
              <a:rPr lang="en-US" sz="1600" b="1" dirty="0"/>
              <a:t> </a:t>
            </a:r>
            <a:r>
              <a:rPr lang="en-US" sz="1600" b="1" dirty="0" err="1"/>
              <a:t>hóa</a:t>
            </a:r>
            <a:r>
              <a:rPr lang="en-US" sz="1600" b="1" dirty="0"/>
              <a:t> </a:t>
            </a:r>
            <a:r>
              <a:rPr lang="en-US" sz="1600" b="1" dirty="0" err="1"/>
              <a:t>có</a:t>
            </a:r>
            <a:r>
              <a:rPr lang="en-US" sz="1600" b="1" dirty="0"/>
              <a:t> </a:t>
            </a:r>
            <a:r>
              <a:rPr lang="en-US" sz="1600" b="1" dirty="0" err="1"/>
              <a:t>bài</a:t>
            </a:r>
            <a:r>
              <a:rPr lang="en-US" sz="1600" b="1" dirty="0"/>
              <a:t> </a:t>
            </a:r>
            <a:r>
              <a:rPr lang="en-US" sz="1600" b="1" dirty="0" err="1"/>
              <a:t>tiết</a:t>
            </a:r>
            <a:r>
              <a:rPr lang="en-US" sz="1600" b="1" dirty="0"/>
              <a:t> acid </a:t>
            </a:r>
            <a:r>
              <a:rPr lang="en-US" sz="1600" b="1" dirty="0" err="1"/>
              <a:t>và</a:t>
            </a:r>
            <a:r>
              <a:rPr lang="en-US" sz="1600" b="1" dirty="0"/>
              <a:t> pepsin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1504950"/>
            <a:ext cx="683895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1445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001000" cy="63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992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1"/>
            <a:ext cx="7952348" cy="578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920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89" y="0"/>
            <a:ext cx="9077917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526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799"/>
            <a:ext cx="8153502" cy="579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5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DỊCH TỄ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305800" cy="447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36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CƠ CHẾ GÂY BỆNH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5" r="47534" b="15088"/>
          <a:stretch/>
        </p:blipFill>
        <p:spPr bwMode="auto">
          <a:xfrm>
            <a:off x="1447800" y="1752600"/>
            <a:ext cx="6156678" cy="393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505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CHẨN ĐOÁN XÁC ĐỊNH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2" y="1943894"/>
            <a:ext cx="5400675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86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CHẨN ĐOÁN XÁC ĐỊNH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Nội soi dạ dày có nguy hiểm không | Sói, Nồi, Mự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6675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62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CHẨN ĐOÁN XÁC ĐỊNH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 descr="Pin on Domaći Recep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5151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668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2" y="2234406"/>
            <a:ext cx="6086475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717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" t="12830" r="766" b="12057"/>
          <a:stretch/>
        </p:blipFill>
        <p:spPr bwMode="auto">
          <a:xfrm>
            <a:off x="526211" y="1676400"/>
            <a:ext cx="7946366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1159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420100" cy="5616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097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392238"/>
            <a:ext cx="60007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053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1" t="33837" r="45675" b="32192"/>
          <a:stretch/>
        </p:blipFill>
        <p:spPr bwMode="auto">
          <a:xfrm>
            <a:off x="990600" y="1538424"/>
            <a:ext cx="6819921" cy="40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835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908049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321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58181"/>
            <a:ext cx="6096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665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XN HP DẠ DÀY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0" t="18996" r="41150" b="21645"/>
          <a:stretch/>
        </p:blipFill>
        <p:spPr bwMode="auto">
          <a:xfrm>
            <a:off x="1219200" y="1560882"/>
            <a:ext cx="6858000" cy="519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198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ĐIỀU TRỊ DIỆT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31520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9516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PHÁC ĐỒ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Amoxicillin </a:t>
            </a:r>
            <a:r>
              <a:rPr lang="en-US" dirty="0"/>
              <a:t>+ Clarithromycin + PPI (omeprazole)</a:t>
            </a:r>
          </a:p>
          <a:p>
            <a:pPr lvl="0"/>
            <a:r>
              <a:rPr lang="en-US" dirty="0"/>
              <a:t>Amoxicillin + Metronidazole + PPI (omeprazole)</a:t>
            </a:r>
          </a:p>
          <a:p>
            <a:pPr lvl="0"/>
            <a:r>
              <a:rPr lang="en-US" dirty="0"/>
              <a:t>Clarithromycin+ Metronidazole + PPI (omeprazole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1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PHÁC ĐỒ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Bismuth:</a:t>
            </a:r>
          </a:p>
          <a:p>
            <a:pPr marL="0" lv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Bismuth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subsalicylate (262mg x 4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+ Metronidazole + PPI (omeprazole) 1 mg/kg/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20mg x 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Amoxicillin: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50mg/kg/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1g/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x 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Tetracyline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15 mg/kg/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500mg x 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Clarithromycin: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15mg/kg/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500mg/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x 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Ranitidin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bismuth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citrat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x 4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)+ Metronidazole + Clarithromycin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vi-VN" dirty="0">
                <a:latin typeface="Times New Roman" pitchFamily="18" charset="0"/>
                <a:cs typeface="Times New Roman" pitchFamily="18" charset="0"/>
              </a:rPr>
              <a:t>Phác đồ 4 thuốc không thêm Bismuth gồm có: Nhóm PPI; Kháng sinh Amoxicillin; Tinidazole hoặc dùng Metronidazol; Clarithromycin.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741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Phác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vi-VN" dirty="0" smtClean="0"/>
              <a:t>P</a:t>
            </a:r>
            <a:r>
              <a:rPr lang="en-US" dirty="0" err="1" smtClean="0"/>
              <a:t>hác</a:t>
            </a:r>
            <a:r>
              <a:rPr lang="en-US" dirty="0" smtClean="0"/>
              <a:t> </a:t>
            </a:r>
            <a:r>
              <a:rPr lang="vi-VN" dirty="0" smtClean="0"/>
              <a:t>đồ </a:t>
            </a:r>
            <a:r>
              <a:rPr lang="vi-VN" dirty="0"/>
              <a:t>chia thành 2 giai đoạn nối tiếp nhau, cụ thể:</a:t>
            </a:r>
          </a:p>
          <a:p>
            <a:pPr fontAlgn="base"/>
            <a:r>
              <a:rPr lang="vi-VN" dirty="0" smtClean="0"/>
              <a:t>Ở </a:t>
            </a:r>
            <a:r>
              <a:rPr lang="vi-VN" dirty="0"/>
              <a:t>5 ngày đầu tiên: Dùng kháng sinh Amoxicillin + PPI .</a:t>
            </a:r>
          </a:p>
          <a:p>
            <a:pPr fontAlgn="base"/>
            <a:r>
              <a:rPr lang="vi-VN" dirty="0" smtClean="0"/>
              <a:t>Ở </a:t>
            </a:r>
            <a:r>
              <a:rPr lang="vi-VN" dirty="0"/>
              <a:t>5 ngày tiếp theo: Dùng Tinidazole + Clarithromycin + PPI</a:t>
            </a:r>
            <a:r>
              <a:rPr lang="vi-VN" dirty="0" smtClean="0"/>
              <a:t>.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882988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PHÁC ĐỒ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vi-VN" dirty="0" smtClean="0"/>
              <a:t>Thời </a:t>
            </a:r>
            <a:r>
              <a:rPr lang="vi-VN" dirty="0"/>
              <a:t>gian sử dụng phác đồ này là 10 ngày. Người bệnh sẽ dùng các loại thuốc, bao gồm</a:t>
            </a:r>
            <a:r>
              <a:rPr lang="vi-VN" dirty="0" smtClean="0"/>
              <a:t>: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 </a:t>
            </a:r>
            <a:r>
              <a:rPr lang="vi-VN" dirty="0"/>
              <a:t>PPI 2 lần/ngày + Levofloxacin 500mg x 2 viên/ngày + Amoxicillin 2g/ngày</a:t>
            </a:r>
            <a:r>
              <a:rPr lang="vi-VN" dirty="0" smtClean="0"/>
              <a:t>.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982817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PHÁC ĐỒ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vi-VN" dirty="0" smtClean="0"/>
              <a:t>PPI </a:t>
            </a:r>
            <a:r>
              <a:rPr lang="vi-VN" dirty="0"/>
              <a:t>+ Levofloxacin + Rifabutin (150mg x 2 lần/ngày)</a:t>
            </a:r>
          </a:p>
          <a:p>
            <a:pPr fontAlgn="base"/>
            <a:r>
              <a:rPr lang="vi-VN" dirty="0"/>
              <a:t>PPI + Amoxicillin + Rifabutin  (150mg x 2 lần/ngày)</a:t>
            </a:r>
          </a:p>
          <a:p>
            <a:pPr fontAlgn="base"/>
            <a:r>
              <a:rPr lang="vi-VN" dirty="0"/>
              <a:t>PPI + Amoxicillin + Furazolidone (100mg x 4 lần/ngày)</a:t>
            </a:r>
          </a:p>
          <a:p>
            <a:pPr fontAlgn="base"/>
            <a:r>
              <a:rPr lang="vi-VN" dirty="0"/>
              <a:t>PPI + Amoxicillin (Liều cao 1g x 3 lần/ngày)</a:t>
            </a:r>
          </a:p>
          <a:p>
            <a:pPr fontAlgn="base"/>
            <a:r>
              <a:rPr lang="vi-VN" dirty="0"/>
              <a:t>PPI + Bismuth + Tetracycline + Furazolidone (100mg x 4 lần/ngày).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044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GIỚI THIỆU CA LÂM SÀNG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188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GIỚI THIỆU CA LÂM SÀNG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dmin\Downloads\00a11113d4c9719728d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" b="7618"/>
          <a:stretch/>
        </p:blipFill>
        <p:spPr bwMode="auto">
          <a:xfrm>
            <a:off x="549214" y="1447800"/>
            <a:ext cx="8137585" cy="782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944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CHẾ ĐỘ ĂN UỐNG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7010400" cy="4813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14756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PHÒNG LÂY NHIỄM 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520113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843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PHÒNG LÂY NHIỄM 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6" t="39003" r="41058" b="21251"/>
          <a:stretch/>
        </p:blipFill>
        <p:spPr bwMode="auto">
          <a:xfrm>
            <a:off x="533400" y="1676400"/>
            <a:ext cx="7911671" cy="463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618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PHÒNG LÂY NHIỄM 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1" t="35413" r="41714" b="19716"/>
          <a:stretch/>
        </p:blipFill>
        <p:spPr bwMode="auto">
          <a:xfrm>
            <a:off x="1143000" y="1574321"/>
            <a:ext cx="7239000" cy="4746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6671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PHÒNG LÂY NHIỄM HP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42848"/>
            <a:ext cx="7818550" cy="418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1399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PHÒNG LÂY NHIỄM 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32"/>
          <a:stretch/>
        </p:blipFill>
        <p:spPr bwMode="auto">
          <a:xfrm>
            <a:off x="609600" y="1620427"/>
            <a:ext cx="7543800" cy="4620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546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END!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229600" cy="538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7000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369</Words>
  <Application>Microsoft Office PowerPoint</Application>
  <PresentationFormat>On-screen Show (4:3)</PresentationFormat>
  <Paragraphs>56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VIÊM LOÉT  DẠ DÀY TÁ TRÀNG Ở TRẺ EM </vt:lpstr>
      <vt:lpstr>       Viêm dạ dày là những tổn thương viêm vi thể của niêm mạc dạ dày, thể hiện sự đáp ứng của dạ dày đối với các yếu tố tấn công.        </vt:lpstr>
      <vt:lpstr>Loét dạ dày và tá tràng là tình trạng bệnh lý mất tổ chức niêm mạc một cách có giới hạn ở phần ống tiêu hóa có bài tiết acid và pepsin</vt:lpstr>
      <vt:lpstr>PowerPoint Presentation</vt:lpstr>
      <vt:lpstr>PowerPoint Presentation</vt:lpstr>
      <vt:lpstr> </vt:lpstr>
      <vt:lpstr>PowerPoint Presentation</vt:lpstr>
      <vt:lpstr>DỊCH TỄ</vt:lpstr>
      <vt:lpstr>CƠ CHẾ GÂY BỆNH</vt:lpstr>
      <vt:lpstr> CHẨN ĐOÁN XÁC ĐỊNH </vt:lpstr>
      <vt:lpstr>CHẨN ĐOÁN XÁC ĐỊNH</vt:lpstr>
      <vt:lpstr>CHẨN ĐOÁN XÁC ĐỊNH</vt:lpstr>
      <vt:lpstr>XN HP DẠ DÀY</vt:lpstr>
      <vt:lpstr>XN HP DẠ DÀY</vt:lpstr>
      <vt:lpstr>XN HP DẠ DÀY</vt:lpstr>
      <vt:lpstr>XN HP DẠ DÀY</vt:lpstr>
      <vt:lpstr>XN HP DẠ DÀY</vt:lpstr>
      <vt:lpstr>XN HP DẠ DÀY</vt:lpstr>
      <vt:lpstr>XN HP DẠ DÀY</vt:lpstr>
      <vt:lpstr>XN HP DẠ DÀY</vt:lpstr>
      <vt:lpstr>ĐIỀU TRỊ DIỆT HP</vt:lpstr>
      <vt:lpstr>PHÁC ĐỒ 1</vt:lpstr>
      <vt:lpstr>PHÁC ĐỒ 2</vt:lpstr>
      <vt:lpstr>Phác đồ 3</vt:lpstr>
      <vt:lpstr>PHÁC ĐỒ 4</vt:lpstr>
      <vt:lpstr>PHÁC ĐỒ 5</vt:lpstr>
      <vt:lpstr>GIỚI THIỆU CA LÂM SÀNG</vt:lpstr>
      <vt:lpstr>GIỚI THIỆU CA LÂM SÀNG</vt:lpstr>
      <vt:lpstr>CHẾ ĐỘ ĂN UỐNG</vt:lpstr>
      <vt:lpstr>PHÒNG LÂY NHIỄM HP</vt:lpstr>
      <vt:lpstr>PHÒNG LÂY NHIỄM HP</vt:lpstr>
      <vt:lpstr>PHÒNG LÂY NHIỄM HP</vt:lpstr>
      <vt:lpstr>PHÒNG LÂY NHIỄM HP</vt:lpstr>
      <vt:lpstr>PHÒNG LÂY NHIỄM HP</vt:lpstr>
      <vt:lpstr>THE END!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VIÊM LOÉT  DẠ DÀY TÁ TRÀNG Ở TRẺ EM</dc:title>
  <dc:creator>Admin</dc:creator>
  <cp:lastModifiedBy>Admin</cp:lastModifiedBy>
  <cp:revision>20</cp:revision>
  <dcterms:created xsi:type="dcterms:W3CDTF">2024-07-29T10:53:07Z</dcterms:created>
  <dcterms:modified xsi:type="dcterms:W3CDTF">2024-07-29T14:30:52Z</dcterms:modified>
</cp:coreProperties>
</file>