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87" r:id="rId4"/>
    <p:sldId id="257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6" r:id="rId17"/>
    <p:sldId id="277" r:id="rId18"/>
    <p:sldId id="278" r:id="rId19"/>
    <p:sldId id="270" r:id="rId20"/>
    <p:sldId id="271" r:id="rId21"/>
    <p:sldId id="272" r:id="rId22"/>
    <p:sldId id="273" r:id="rId23"/>
    <p:sldId id="279" r:id="rId24"/>
    <p:sldId id="280" r:id="rId25"/>
    <p:sldId id="281" r:id="rId26"/>
    <p:sldId id="282" r:id="rId27"/>
    <p:sldId id="283" r:id="rId28"/>
    <p:sldId id="291" r:id="rId29"/>
    <p:sldId id="292" r:id="rId30"/>
    <p:sldId id="286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1D013-85F6-4F81-9186-A37A346AA4E1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ED33A-AD83-41AA-9DC1-A4EC66426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11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ED33A-AD83-41AA-9DC1-A4EC66426CB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15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95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13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0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59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2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1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7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3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1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7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0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7CB5C-AE79-4BBF-A1E7-91BD3F2D3C58}" type="datetimeFigureOut">
              <a:rPr lang="en-US" smtClean="0"/>
              <a:t>29/7/2024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2212A-9F1F-49D7-BE82-13FB0779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8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benhnhietdoi.vn/tin-tuc/chi-tiet/huong-dan-chan-doan-va-dieu-tri-benh-san-la-gan-lon-o-nguoi/785" TargetMode="External"/><Relationship Id="rId2" Type="http://schemas.openxmlformats.org/officeDocument/2006/relationships/hyperlink" Target="https://luatvietnam.vn/y-te/quyet-dinh-1203-qd-byt-221143-d1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med.bvbnd.vn/wiki/phac-do/phac-do-dieu-tri-ngoai-tru/benh-san-la-gan-nh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22098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SÁN LÁ GAN</a:t>
            </a:r>
            <a:endParaRPr 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838700" y="3179429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Khoa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nội</a:t>
            </a:r>
            <a:r>
              <a:rPr lang="en-US" sz="2400" i="1" dirty="0" smtClean="0"/>
              <a:t> </a:t>
            </a:r>
            <a:r>
              <a:rPr lang="en-US" sz="2400" dirty="0" err="1" smtClean="0"/>
              <a:t>tổng</a:t>
            </a:r>
            <a:r>
              <a:rPr lang="en-US" sz="2400" dirty="0" smtClean="0"/>
              <a:t> </a:t>
            </a:r>
            <a:r>
              <a:rPr lang="en-US" sz="2400" dirty="0" err="1" smtClean="0"/>
              <a:t>hợp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547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5806" y="9144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I. </a:t>
            </a:r>
            <a:r>
              <a:rPr lang="en-US" sz="3200" b="1" dirty="0" err="1"/>
              <a:t>T</a:t>
            </a:r>
            <a:r>
              <a:rPr lang="en-US" sz="3200" b="1" dirty="0" err="1" smtClean="0"/>
              <a:t>ác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nhân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gây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bệnh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19462" y="1736360"/>
            <a:ext cx="8095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1.Sán </a:t>
            </a:r>
            <a:r>
              <a:rPr lang="en-US" sz="2400" dirty="0" err="1" smtClean="0"/>
              <a:t>lá</a:t>
            </a:r>
            <a:r>
              <a:rPr lang="en-US" sz="2400" dirty="0" smtClean="0"/>
              <a:t> </a:t>
            </a:r>
            <a:r>
              <a:rPr lang="en-US" sz="2400" dirty="0" err="1" smtClean="0"/>
              <a:t>gan</a:t>
            </a:r>
            <a:r>
              <a:rPr lang="en-US" sz="2400" dirty="0" smtClean="0"/>
              <a:t> </a:t>
            </a:r>
            <a:r>
              <a:rPr lang="en-US" sz="2400" dirty="0" err="1" smtClean="0"/>
              <a:t>lớn</a:t>
            </a:r>
            <a:r>
              <a:rPr lang="en-US" sz="2400" dirty="0" smtClean="0"/>
              <a:t> (SLGL): </a:t>
            </a:r>
            <a:r>
              <a:rPr lang="en-US" sz="2000" dirty="0" err="1" smtClean="0"/>
              <a:t>Fasciola</a:t>
            </a:r>
            <a:r>
              <a:rPr lang="en-US" sz="2000" dirty="0" smtClean="0"/>
              <a:t> hepatica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Fasciola</a:t>
            </a:r>
            <a:r>
              <a:rPr lang="en-US" sz="2000" dirty="0" smtClean="0"/>
              <a:t> </a:t>
            </a:r>
            <a:r>
              <a:rPr lang="en-US" sz="2000" dirty="0" err="1" smtClean="0"/>
              <a:t>giagantica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 - </a:t>
            </a:r>
            <a:r>
              <a:rPr lang="en-US" sz="2000" dirty="0" err="1" smtClean="0"/>
              <a:t>Xuất</a:t>
            </a:r>
            <a:r>
              <a:rPr lang="en-US" sz="2000" dirty="0" smtClean="0"/>
              <a:t> </a:t>
            </a:r>
            <a:r>
              <a:rPr lang="en-US" sz="2000" dirty="0" err="1"/>
              <a:t>hiệt</a:t>
            </a:r>
            <a:r>
              <a:rPr lang="en-US" sz="2000" dirty="0"/>
              <a:t> </a:t>
            </a:r>
            <a:r>
              <a:rPr lang="en-US" sz="2000" dirty="0" err="1"/>
              <a:t>ít</a:t>
            </a:r>
            <a:r>
              <a:rPr lang="en-US" sz="2000" dirty="0"/>
              <a:t> </a:t>
            </a:r>
            <a:r>
              <a:rPr lang="en-US" sz="2000" dirty="0" err="1"/>
              <a:t>nhất</a:t>
            </a:r>
            <a:r>
              <a:rPr lang="en-US" sz="2000" dirty="0"/>
              <a:t> 47 </a:t>
            </a:r>
            <a:r>
              <a:rPr lang="en-US" sz="2000" dirty="0" err="1"/>
              <a:t>tỉnh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. </a:t>
            </a:r>
            <a:r>
              <a:rPr lang="en-US" sz="2000" dirty="0" err="1"/>
              <a:t>Tỉ</a:t>
            </a:r>
            <a:r>
              <a:rPr lang="en-US" sz="2000" dirty="0"/>
              <a:t> </a:t>
            </a:r>
            <a:r>
              <a:rPr lang="en-US" sz="2000" dirty="0" err="1"/>
              <a:t>lệ</a:t>
            </a:r>
            <a:r>
              <a:rPr lang="en-US" sz="2000" dirty="0"/>
              <a:t> </a:t>
            </a:r>
            <a:r>
              <a:rPr lang="en-US" sz="2000" dirty="0" err="1"/>
              <a:t>nhiễm</a:t>
            </a:r>
            <a:r>
              <a:rPr lang="en-US" sz="2000" dirty="0"/>
              <a:t> </a:t>
            </a:r>
            <a:r>
              <a:rPr lang="en-US" sz="2000" dirty="0" err="1"/>
              <a:t>cao</a:t>
            </a:r>
            <a:r>
              <a:rPr lang="en-US" sz="2000" dirty="0"/>
              <a:t>: </a:t>
            </a:r>
            <a:r>
              <a:rPr lang="en-US" sz="2000" dirty="0" err="1"/>
              <a:t>miền</a:t>
            </a:r>
            <a:r>
              <a:rPr lang="en-US" sz="2000" dirty="0"/>
              <a:t> </a:t>
            </a:r>
            <a:r>
              <a:rPr lang="en-US" sz="2000" dirty="0" err="1"/>
              <a:t>trung</a:t>
            </a:r>
            <a:r>
              <a:rPr lang="en-US" sz="2000" dirty="0"/>
              <a:t>, </a:t>
            </a:r>
            <a:r>
              <a:rPr lang="en-US" sz="2000" dirty="0" err="1"/>
              <a:t>tây</a:t>
            </a:r>
            <a:r>
              <a:rPr lang="en-US" sz="2000" dirty="0"/>
              <a:t> </a:t>
            </a:r>
            <a:r>
              <a:rPr lang="en-US" sz="2000" dirty="0" err="1" smtClean="0"/>
              <a:t>nguyên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56936" y="3127494"/>
            <a:ext cx="76774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2.Sán </a:t>
            </a:r>
            <a:r>
              <a:rPr lang="en-US" sz="2400" dirty="0" err="1" smtClean="0"/>
              <a:t>lá</a:t>
            </a:r>
            <a:r>
              <a:rPr lang="en-US" sz="2400" dirty="0" smtClean="0"/>
              <a:t> </a:t>
            </a:r>
            <a:r>
              <a:rPr lang="en-US" sz="2400" dirty="0" err="1" smtClean="0"/>
              <a:t>gan</a:t>
            </a:r>
            <a:r>
              <a:rPr lang="en-US" sz="2400" dirty="0" smtClean="0"/>
              <a:t> </a:t>
            </a:r>
            <a:r>
              <a:rPr lang="en-US" sz="2400" dirty="0" err="1" smtClean="0"/>
              <a:t>nhỏ</a:t>
            </a:r>
            <a:r>
              <a:rPr lang="en-US" sz="2400" dirty="0" smtClean="0"/>
              <a:t> (SLGN): </a:t>
            </a:r>
            <a:r>
              <a:rPr lang="en-US" sz="2000" dirty="0" err="1" smtClean="0"/>
              <a:t>Clonorchis</a:t>
            </a:r>
            <a:r>
              <a:rPr lang="en-US" sz="2000" dirty="0" smtClean="0"/>
              <a:t>, </a:t>
            </a:r>
            <a:r>
              <a:rPr lang="en-US" sz="2000" dirty="0" err="1" smtClean="0"/>
              <a:t>Opisthorchis</a:t>
            </a:r>
            <a:r>
              <a:rPr lang="en-US" sz="2000" dirty="0" smtClean="0"/>
              <a:t> </a:t>
            </a:r>
            <a:r>
              <a:rPr lang="en-US" sz="2000" dirty="0" err="1" smtClean="0"/>
              <a:t>viverrini</a:t>
            </a:r>
            <a:r>
              <a:rPr lang="en-US" sz="2000" dirty="0" smtClean="0"/>
              <a:t>: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- </a:t>
            </a:r>
            <a:r>
              <a:rPr lang="en-US" sz="2000" dirty="0" err="1" smtClean="0"/>
              <a:t>Phân</a:t>
            </a:r>
            <a:r>
              <a:rPr lang="en-US" sz="2000" dirty="0" smtClean="0"/>
              <a:t> </a:t>
            </a:r>
            <a:r>
              <a:rPr lang="en-US" sz="2000" dirty="0" err="1"/>
              <a:t>bố</a:t>
            </a:r>
            <a:r>
              <a:rPr lang="en-US" sz="2000" dirty="0"/>
              <a:t>: </a:t>
            </a:r>
            <a:r>
              <a:rPr lang="en-US" sz="2000" dirty="0" err="1"/>
              <a:t>ít</a:t>
            </a:r>
            <a:r>
              <a:rPr lang="en-US" sz="2000" dirty="0"/>
              <a:t> </a:t>
            </a:r>
            <a:r>
              <a:rPr lang="en-US" sz="2000" dirty="0" err="1"/>
              <a:t>nhất</a:t>
            </a:r>
            <a:r>
              <a:rPr lang="en-US" sz="2000" dirty="0"/>
              <a:t> 32 </a:t>
            </a:r>
            <a:r>
              <a:rPr lang="en-US" sz="2000" dirty="0" err="1"/>
              <a:t>tỉnh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. </a:t>
            </a:r>
            <a:r>
              <a:rPr lang="en-US" sz="2000" dirty="0" err="1"/>
              <a:t>Tỉ</a:t>
            </a:r>
            <a:r>
              <a:rPr lang="en-US" sz="2000" dirty="0"/>
              <a:t> </a:t>
            </a:r>
            <a:r>
              <a:rPr lang="en-US" sz="2000" dirty="0" err="1"/>
              <a:t>lệ</a:t>
            </a:r>
            <a:r>
              <a:rPr lang="en-US" sz="2000" dirty="0"/>
              <a:t> </a:t>
            </a:r>
            <a:r>
              <a:rPr lang="en-US" sz="2000" dirty="0" err="1"/>
              <a:t>nhiễm</a:t>
            </a:r>
            <a:r>
              <a:rPr lang="en-US" sz="2000" dirty="0"/>
              <a:t> </a:t>
            </a:r>
            <a:r>
              <a:rPr lang="en-US" sz="2000" dirty="0" err="1"/>
              <a:t>cao</a:t>
            </a:r>
            <a:r>
              <a:rPr lang="en-US" sz="2000" dirty="0"/>
              <a:t>: </a:t>
            </a:r>
            <a:r>
              <a:rPr lang="en-US" sz="2000" dirty="0" err="1"/>
              <a:t>Bình</a:t>
            </a:r>
            <a:r>
              <a:rPr lang="en-US" sz="2000" dirty="0"/>
              <a:t> </a:t>
            </a:r>
            <a:r>
              <a:rPr lang="en-US" sz="2000" dirty="0" err="1"/>
              <a:t>định</a:t>
            </a:r>
            <a:r>
              <a:rPr lang="en-US" sz="2000" dirty="0"/>
              <a:t>, </a:t>
            </a:r>
            <a:r>
              <a:rPr lang="en-US" sz="2000" dirty="0" err="1"/>
              <a:t>phú</a:t>
            </a:r>
            <a:r>
              <a:rPr lang="en-US" sz="2000" dirty="0"/>
              <a:t> </a:t>
            </a:r>
            <a:r>
              <a:rPr lang="en-US" sz="2000" dirty="0" err="1"/>
              <a:t>yên</a:t>
            </a:r>
            <a:r>
              <a:rPr lang="en-US" sz="2000" dirty="0"/>
              <a:t>, </a:t>
            </a:r>
            <a:r>
              <a:rPr lang="en-US" sz="2000" dirty="0" err="1"/>
              <a:t>ninh</a:t>
            </a:r>
            <a:r>
              <a:rPr lang="en-US" sz="2000" dirty="0"/>
              <a:t> </a:t>
            </a:r>
            <a:r>
              <a:rPr lang="en-US" sz="2000" dirty="0" err="1" smtClean="0"/>
              <a:t>bình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39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810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</a:t>
            </a:r>
            <a:r>
              <a:rPr lang="en-US" sz="3200" b="1" dirty="0" err="1"/>
              <a:t>II.Đặc</a:t>
            </a:r>
            <a:r>
              <a:rPr lang="en-US" sz="3200" b="1" dirty="0"/>
              <a:t> </a:t>
            </a:r>
            <a:r>
              <a:rPr lang="en-US" sz="3200" b="1" dirty="0" err="1"/>
              <a:t>điểm</a:t>
            </a:r>
            <a:r>
              <a:rPr lang="en-US" sz="3200" b="1" dirty="0"/>
              <a:t> </a:t>
            </a:r>
            <a:r>
              <a:rPr lang="en-US" sz="3200" b="1" dirty="0" err="1"/>
              <a:t>sinh</a:t>
            </a:r>
            <a:r>
              <a:rPr lang="en-US" sz="3200" b="1" dirty="0"/>
              <a:t> </a:t>
            </a:r>
            <a:r>
              <a:rPr lang="en-US" sz="3200" b="1" dirty="0" err="1"/>
              <a:t>học</a:t>
            </a:r>
            <a:endParaRPr lang="en-US" sz="32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8645"/>
              </p:ext>
            </p:extLst>
          </p:nvPr>
        </p:nvGraphicFramePr>
        <p:xfrm>
          <a:off x="685800" y="1397000"/>
          <a:ext cx="7620000" cy="3388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1400"/>
                <a:gridCol w="2717800"/>
                <a:gridCol w="2590800"/>
              </a:tblGrid>
              <a:tr h="88900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Sán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lá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gan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lớn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Sán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lá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gan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nhỏ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Vật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chủ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Người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/>
                        <a:t>động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vật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ăn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cỏ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Người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/>
                        <a:t>chó</a:t>
                      </a:r>
                      <a:r>
                        <a:rPr lang="en-US" sz="2000" baseline="0" dirty="0" smtClean="0"/>
                        <a:t>, </a:t>
                      </a:r>
                      <a:r>
                        <a:rPr lang="en-US" sz="2000" baseline="0" dirty="0" err="1" smtClean="0"/>
                        <a:t>mèo</a:t>
                      </a:r>
                      <a:r>
                        <a:rPr lang="en-US" sz="2000" baseline="0" dirty="0" smtClean="0"/>
                        <a:t>, </a:t>
                      </a:r>
                      <a:r>
                        <a:rPr lang="en-US" sz="2000" baseline="0" dirty="0" err="1" smtClean="0"/>
                        <a:t>lợn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Vị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trí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ký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sinh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trên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cơ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thể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Nhu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mô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gan</a:t>
                      </a:r>
                      <a:r>
                        <a:rPr lang="en-US" sz="2000" baseline="0" dirty="0" smtClean="0"/>
                        <a:t> -&gt; </a:t>
                      </a:r>
                      <a:r>
                        <a:rPr lang="en-US" sz="2000" baseline="0" dirty="0" err="1" smtClean="0"/>
                        <a:t>đường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mật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Đường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mật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Thời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gian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sống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trong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đường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mật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10-13 </a:t>
                      </a:r>
                      <a:r>
                        <a:rPr lang="en-US" sz="2000" dirty="0" err="1" smtClean="0"/>
                        <a:t>năm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25-30 </a:t>
                      </a:r>
                      <a:r>
                        <a:rPr lang="en-US" sz="2000" dirty="0" err="1" smtClean="0"/>
                        <a:t>năm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Thời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gian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sinh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kháng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thể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 </a:t>
                      </a:r>
                      <a:r>
                        <a:rPr lang="en-US" sz="2000" dirty="0" err="1" smtClean="0"/>
                        <a:t>tuần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sau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khi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ấu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trùng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vào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trong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cơ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thể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82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9226" y="1447800"/>
            <a:ext cx="2583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1.1 </a:t>
            </a:r>
            <a:r>
              <a:rPr lang="en-US" dirty="0" err="1" smtClean="0"/>
              <a:t>Sán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r>
              <a:rPr lang="en-US" dirty="0" smtClean="0"/>
              <a:t> </a:t>
            </a:r>
            <a:r>
              <a:rPr lang="en-US" dirty="0" err="1" smtClean="0"/>
              <a:t>lớn</a:t>
            </a:r>
            <a:r>
              <a:rPr lang="en-US" dirty="0" smtClean="0"/>
              <a:t>:</a:t>
            </a:r>
          </a:p>
          <a:p>
            <a:r>
              <a:rPr lang="en-US" dirty="0" smtClean="0"/>
              <a:t>- </a:t>
            </a:r>
            <a:r>
              <a:rPr lang="en-US" dirty="0" err="1" smtClean="0"/>
              <a:t>Trứng</a:t>
            </a:r>
            <a:r>
              <a:rPr lang="en-US" dirty="0" smtClean="0"/>
              <a:t>: 140 x80Mcm</a:t>
            </a:r>
          </a:p>
          <a:p>
            <a:r>
              <a:rPr lang="en-US" dirty="0" smtClean="0"/>
              <a:t>- </a:t>
            </a:r>
            <a:r>
              <a:rPr lang="en-US" dirty="0" err="1"/>
              <a:t>T</a:t>
            </a:r>
            <a:r>
              <a:rPr lang="en-US" dirty="0" err="1" smtClean="0"/>
              <a:t>rưởng</a:t>
            </a:r>
            <a:r>
              <a:rPr lang="en-US" dirty="0" smtClean="0"/>
              <a:t> thành:50x15mm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"/>
            <a:ext cx="6279776" cy="2846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1335" y="5291688"/>
            <a:ext cx="246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1.2 </a:t>
            </a:r>
            <a:r>
              <a:rPr lang="en-US" dirty="0" err="1" smtClean="0"/>
              <a:t>Sán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r>
              <a:rPr lang="en-US" dirty="0" smtClean="0"/>
              <a:t> </a:t>
            </a:r>
            <a:r>
              <a:rPr lang="en-US" dirty="0" err="1" smtClean="0"/>
              <a:t>nhỏ</a:t>
            </a:r>
            <a:r>
              <a:rPr lang="en-US" dirty="0" smtClean="0"/>
              <a:t>:</a:t>
            </a:r>
          </a:p>
          <a:p>
            <a:r>
              <a:rPr lang="en-US" dirty="0" smtClean="0"/>
              <a:t>- </a:t>
            </a:r>
            <a:r>
              <a:rPr lang="en-US" dirty="0" err="1" smtClean="0"/>
              <a:t>Trứng</a:t>
            </a:r>
            <a:r>
              <a:rPr lang="en-US" dirty="0" smtClean="0"/>
              <a:t>: 30 x15 </a:t>
            </a:r>
            <a:r>
              <a:rPr lang="en-US" dirty="0" err="1" smtClean="0"/>
              <a:t>Mcm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Trưởng</a:t>
            </a:r>
            <a:r>
              <a:rPr lang="en-US" dirty="0" smtClean="0"/>
              <a:t> thành:15x4mm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199" y="3810001"/>
            <a:ext cx="3627680" cy="202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1"/>
            <a:ext cx="2728482" cy="213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1352258" y="3429000"/>
            <a:ext cx="6934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50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061" y="256902"/>
            <a:ext cx="3779474" cy="289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31" y="3286302"/>
            <a:ext cx="4196769" cy="3038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399" y="978149"/>
            <a:ext cx="2667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2.1Chu </a:t>
            </a:r>
            <a:r>
              <a:rPr lang="en-US" dirty="0" err="1" smtClean="0"/>
              <a:t>kỳ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Sán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r>
              <a:rPr lang="en-US" dirty="0" smtClean="0"/>
              <a:t> </a:t>
            </a:r>
            <a:r>
              <a:rPr lang="en-US" dirty="0" err="1" smtClean="0"/>
              <a:t>lớn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527469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2.2Chu </a:t>
            </a:r>
            <a:r>
              <a:rPr lang="en-US" dirty="0" err="1" smtClean="0"/>
              <a:t>kỳ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sán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r>
              <a:rPr lang="en-US" dirty="0" smtClean="0"/>
              <a:t> </a:t>
            </a:r>
            <a:r>
              <a:rPr lang="en-US" dirty="0" err="1" smtClean="0"/>
              <a:t>nhỏ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95500" y="3200400"/>
            <a:ext cx="48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34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817772"/>
            <a:ext cx="4233565" cy="276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23071" y="53706"/>
            <a:ext cx="5441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3.1.Cơ </a:t>
            </a:r>
            <a:r>
              <a:rPr lang="en-US" sz="2000" dirty="0" err="1" smtClean="0"/>
              <a:t>chế</a:t>
            </a:r>
            <a:r>
              <a:rPr lang="en-US" sz="2000" dirty="0" smtClean="0"/>
              <a:t> </a:t>
            </a:r>
            <a:r>
              <a:rPr lang="en-US" sz="2000" dirty="0" err="1" smtClean="0"/>
              <a:t>xâm</a:t>
            </a:r>
            <a:r>
              <a:rPr lang="en-US" sz="2000" dirty="0" smtClean="0"/>
              <a:t> </a:t>
            </a:r>
            <a:r>
              <a:rPr lang="en-US" sz="2000" dirty="0" err="1" smtClean="0"/>
              <a:t>nhập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lớn</a:t>
            </a:r>
            <a:endParaRPr lang="en-US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048" y="748554"/>
            <a:ext cx="4200443" cy="275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869481"/>
            <a:ext cx="4572000" cy="28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088460" y="3795852"/>
            <a:ext cx="5065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3400" y="54102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3.2Cơ </a:t>
            </a:r>
            <a:r>
              <a:rPr lang="en-US" dirty="0" err="1" smtClean="0"/>
              <a:t>chế</a:t>
            </a:r>
            <a:r>
              <a:rPr lang="en-US" dirty="0" smtClean="0"/>
              <a:t> </a:t>
            </a:r>
            <a:r>
              <a:rPr lang="en-US" dirty="0" err="1" smtClean="0"/>
              <a:t>xâm</a:t>
            </a:r>
            <a:r>
              <a:rPr lang="en-US" dirty="0" smtClean="0"/>
              <a:t> </a:t>
            </a:r>
            <a:r>
              <a:rPr lang="en-US" dirty="0" err="1" smtClean="0"/>
              <a:t>nhập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sán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r>
              <a:rPr lang="en-US" dirty="0" smtClean="0"/>
              <a:t> </a:t>
            </a:r>
            <a:r>
              <a:rPr lang="en-US" dirty="0" err="1" smtClean="0"/>
              <a:t>nhỏ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2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58558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III. </a:t>
            </a:r>
            <a:r>
              <a:rPr lang="en-US" sz="3200" b="1" dirty="0" err="1" smtClean="0"/>
              <a:t>Khả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năng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gây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bệnh</a:t>
            </a:r>
            <a:endParaRPr lang="en-US" sz="32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542" y="1819510"/>
            <a:ext cx="547436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7432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1.1 </a:t>
            </a:r>
            <a:r>
              <a:rPr lang="en-US" sz="2000" dirty="0" err="1" smtClean="0"/>
              <a:t>Tổn</a:t>
            </a:r>
            <a:r>
              <a:rPr lang="en-US" sz="2000" dirty="0" smtClean="0"/>
              <a:t> </a:t>
            </a:r>
            <a:r>
              <a:rPr lang="en-US" sz="2000" dirty="0" err="1" smtClean="0"/>
              <a:t>thương</a:t>
            </a:r>
            <a:r>
              <a:rPr lang="en-US" sz="2000" dirty="0" smtClean="0"/>
              <a:t> </a:t>
            </a:r>
            <a:r>
              <a:rPr lang="en-US" sz="2000" dirty="0" err="1" smtClean="0"/>
              <a:t>đại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do </a:t>
            </a:r>
            <a:r>
              <a:rPr lang="en-US" sz="2000" dirty="0" err="1"/>
              <a:t>s</a:t>
            </a:r>
            <a:r>
              <a:rPr lang="en-US" sz="2000" dirty="0" err="1" smtClean="0"/>
              <a:t>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lớn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757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34" y="304800"/>
            <a:ext cx="7903114" cy="6336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44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7302"/>
            <a:ext cx="3855362" cy="255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339" y="3860448"/>
            <a:ext cx="4328951" cy="257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93814"/>
            <a:ext cx="4724400" cy="2929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1059584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1.2.Tổn </a:t>
            </a:r>
            <a:r>
              <a:rPr lang="en-US" sz="2000" dirty="0" err="1" smtClean="0"/>
              <a:t>thương</a:t>
            </a:r>
            <a:r>
              <a:rPr lang="en-US" sz="2000" dirty="0" smtClean="0"/>
              <a:t> </a:t>
            </a:r>
            <a:r>
              <a:rPr lang="en-US" sz="2000" dirty="0" err="1" smtClean="0"/>
              <a:t>đại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do </a:t>
            </a:r>
            <a:r>
              <a:rPr lang="en-US" sz="2000" dirty="0" err="1"/>
              <a:t>s</a:t>
            </a:r>
            <a:r>
              <a:rPr lang="en-US" sz="2000" dirty="0" err="1" smtClean="0"/>
              <a:t>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nhỏ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018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93537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2.Triệu </a:t>
            </a:r>
            <a:r>
              <a:rPr lang="en-US" sz="2400" dirty="0" err="1" smtClean="0"/>
              <a:t>chứng</a:t>
            </a:r>
            <a:r>
              <a:rPr lang="en-US" sz="2400" dirty="0" smtClean="0"/>
              <a:t> </a:t>
            </a:r>
            <a:r>
              <a:rPr lang="en-US" sz="2400" dirty="0" err="1" smtClean="0"/>
              <a:t>lâm</a:t>
            </a:r>
            <a:r>
              <a:rPr lang="en-US" sz="2400" dirty="0" smtClean="0"/>
              <a:t> </a:t>
            </a:r>
            <a:r>
              <a:rPr lang="en-US" sz="2400" dirty="0" err="1" smtClean="0"/>
              <a:t>sàng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22098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Giai</a:t>
            </a:r>
            <a:r>
              <a:rPr lang="en-US" sz="2000" dirty="0" smtClean="0"/>
              <a:t> </a:t>
            </a:r>
            <a:r>
              <a:rPr lang="en-US" sz="2000" dirty="0" err="1" smtClean="0"/>
              <a:t>đoạn</a:t>
            </a:r>
            <a:r>
              <a:rPr lang="en-US" sz="2000" dirty="0" smtClean="0"/>
              <a:t> </a:t>
            </a:r>
            <a:r>
              <a:rPr lang="en-US" sz="2000" dirty="0" err="1" smtClean="0"/>
              <a:t>cấp</a:t>
            </a:r>
            <a:r>
              <a:rPr lang="en-US" sz="2000" dirty="0" smtClean="0"/>
              <a:t> ( </a:t>
            </a:r>
            <a:r>
              <a:rPr lang="en-US" sz="2000" dirty="0" err="1" smtClean="0"/>
              <a:t>đối</a:t>
            </a:r>
            <a:r>
              <a:rPr lang="en-US" sz="2000" dirty="0" smtClean="0"/>
              <a:t> </a:t>
            </a:r>
            <a:r>
              <a:rPr lang="en-US" sz="2000" dirty="0" err="1" smtClean="0"/>
              <a:t>với</a:t>
            </a:r>
            <a:r>
              <a:rPr lang="en-US" sz="2000" dirty="0" smtClean="0"/>
              <a:t> san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lớn</a:t>
            </a:r>
            <a:r>
              <a:rPr lang="en-US" sz="2000" dirty="0" smtClean="0"/>
              <a:t>): </a:t>
            </a:r>
            <a:r>
              <a:rPr lang="en-US" sz="2000" dirty="0" err="1" smtClean="0"/>
              <a:t>giai</a:t>
            </a:r>
            <a:r>
              <a:rPr lang="en-US" sz="2000" dirty="0" smtClean="0"/>
              <a:t> </a:t>
            </a:r>
            <a:r>
              <a:rPr lang="en-US" sz="2000" dirty="0" err="1" smtClean="0"/>
              <a:t>đoạn</a:t>
            </a:r>
            <a:r>
              <a:rPr lang="en-US" sz="2000" dirty="0" smtClean="0"/>
              <a:t> </a:t>
            </a:r>
            <a:r>
              <a:rPr lang="en-US" sz="2000" dirty="0" err="1" smtClean="0"/>
              <a:t>xâm</a:t>
            </a:r>
            <a:r>
              <a:rPr lang="en-US" sz="2000" dirty="0" smtClean="0"/>
              <a:t> </a:t>
            </a:r>
            <a:r>
              <a:rPr lang="en-US" sz="2000" dirty="0" err="1" smtClean="0"/>
              <a:t>nhập</a:t>
            </a:r>
            <a:r>
              <a:rPr lang="en-US" sz="2000" dirty="0" smtClean="0"/>
              <a:t> </a:t>
            </a:r>
            <a:r>
              <a:rPr lang="en-US" sz="2000" dirty="0" err="1" smtClean="0"/>
              <a:t>vào</a:t>
            </a:r>
            <a:r>
              <a:rPr lang="en-US" sz="2000" dirty="0" smtClean="0"/>
              <a:t> </a:t>
            </a:r>
            <a:r>
              <a:rPr lang="en-US" sz="2000" dirty="0" err="1" smtClean="0"/>
              <a:t>nhu</a:t>
            </a:r>
            <a:r>
              <a:rPr lang="en-US" sz="2000" dirty="0" smtClean="0"/>
              <a:t> </a:t>
            </a:r>
            <a:r>
              <a:rPr lang="en-US" sz="2000" dirty="0" err="1" smtClean="0"/>
              <a:t>mô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, </a:t>
            </a:r>
            <a:r>
              <a:rPr lang="en-US" sz="2000" dirty="0" err="1" smtClean="0"/>
              <a:t>thường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sốt</a:t>
            </a:r>
            <a:r>
              <a:rPr lang="en-US" sz="2000" dirty="0" smtClean="0"/>
              <a:t>, </a:t>
            </a:r>
            <a:r>
              <a:rPr lang="en-US" sz="2000" dirty="0" err="1" smtClean="0"/>
              <a:t>đau</a:t>
            </a:r>
            <a:r>
              <a:rPr lang="en-US" sz="2000" dirty="0" smtClean="0"/>
              <a:t> </a:t>
            </a:r>
            <a:r>
              <a:rPr lang="en-US" sz="2000" dirty="0" err="1" smtClean="0"/>
              <a:t>hạ</a:t>
            </a:r>
            <a:r>
              <a:rPr lang="en-US" sz="2000" dirty="0" smtClean="0"/>
              <a:t> </a:t>
            </a:r>
            <a:r>
              <a:rPr lang="en-US" sz="2000" dirty="0" err="1" smtClean="0"/>
              <a:t>sườn</a:t>
            </a:r>
            <a:r>
              <a:rPr lang="en-US" sz="2000" dirty="0" smtClean="0"/>
              <a:t> </a:t>
            </a:r>
            <a:r>
              <a:rPr lang="en-US" sz="2000" dirty="0" err="1" smtClean="0"/>
              <a:t>phải</a:t>
            </a:r>
            <a:r>
              <a:rPr lang="en-US" sz="2000" dirty="0" smtClean="0"/>
              <a:t>, </a:t>
            </a:r>
            <a:r>
              <a:rPr lang="en-US" sz="2000" dirty="0" err="1" smtClean="0"/>
              <a:t>đau</a:t>
            </a:r>
            <a:r>
              <a:rPr lang="en-US" sz="2000" dirty="0" smtClean="0"/>
              <a:t> </a:t>
            </a:r>
            <a:r>
              <a:rPr lang="en-US" sz="2000" dirty="0" err="1" smtClean="0"/>
              <a:t>bụng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15240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Không</a:t>
            </a:r>
            <a:r>
              <a:rPr lang="en-US" sz="2000" dirty="0"/>
              <a:t> </a:t>
            </a:r>
            <a:r>
              <a:rPr lang="en-US" sz="2000" dirty="0" err="1"/>
              <a:t>đặc</a:t>
            </a:r>
            <a:r>
              <a:rPr lang="en-US" sz="2000" dirty="0"/>
              <a:t> </a:t>
            </a:r>
            <a:r>
              <a:rPr lang="en-US" sz="2000" dirty="0" err="1"/>
              <a:t>hiệu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32004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Giai</a:t>
            </a:r>
            <a:r>
              <a:rPr lang="en-US" sz="2000" dirty="0" smtClean="0"/>
              <a:t> </a:t>
            </a:r>
            <a:r>
              <a:rPr lang="en-US" sz="2000" dirty="0" err="1" smtClean="0"/>
              <a:t>đoạn</a:t>
            </a:r>
            <a:r>
              <a:rPr lang="en-US" sz="2000" dirty="0" smtClean="0"/>
              <a:t> </a:t>
            </a:r>
            <a:r>
              <a:rPr lang="en-US" sz="2000" dirty="0" err="1" smtClean="0"/>
              <a:t>mạn</a:t>
            </a:r>
            <a:r>
              <a:rPr lang="en-US" sz="2000" dirty="0" smtClean="0"/>
              <a:t> </a:t>
            </a:r>
            <a:r>
              <a:rPr lang="en-US" sz="2000" dirty="0" err="1" smtClean="0"/>
              <a:t>tính</a:t>
            </a:r>
            <a:r>
              <a:rPr lang="en-US" sz="2000" dirty="0" smtClean="0"/>
              <a:t>: </a:t>
            </a:r>
            <a:r>
              <a:rPr lang="en-US" sz="2000" dirty="0" err="1" smtClean="0"/>
              <a:t>Xâm</a:t>
            </a:r>
            <a:r>
              <a:rPr lang="en-US" sz="2000" dirty="0" smtClean="0"/>
              <a:t> </a:t>
            </a:r>
            <a:r>
              <a:rPr lang="en-US" sz="2000" dirty="0" err="1" smtClean="0"/>
              <a:t>nhập</a:t>
            </a:r>
            <a:r>
              <a:rPr lang="en-US" sz="2000" dirty="0" smtClean="0"/>
              <a:t> </a:t>
            </a:r>
            <a:r>
              <a:rPr lang="en-US" sz="2000" dirty="0" err="1" smtClean="0"/>
              <a:t>vào</a:t>
            </a:r>
            <a:r>
              <a:rPr lang="en-US" sz="2000" dirty="0" smtClean="0"/>
              <a:t>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 </a:t>
            </a:r>
            <a:r>
              <a:rPr lang="en-US" sz="2000" dirty="0" err="1" smtClean="0"/>
              <a:t>triệu</a:t>
            </a:r>
            <a:r>
              <a:rPr lang="en-US" sz="2000" dirty="0" smtClean="0"/>
              <a:t> </a:t>
            </a:r>
            <a:r>
              <a:rPr lang="en-US" sz="2000" dirty="0" err="1" smtClean="0"/>
              <a:t>chứng</a:t>
            </a:r>
            <a:r>
              <a:rPr lang="en-US" sz="2000" dirty="0" smtClean="0"/>
              <a:t> </a:t>
            </a:r>
            <a:r>
              <a:rPr lang="en-US" sz="2000" dirty="0" err="1" smtClean="0"/>
              <a:t>không</a:t>
            </a:r>
            <a:r>
              <a:rPr lang="en-US" sz="2000" dirty="0" smtClean="0"/>
              <a:t> </a:t>
            </a:r>
            <a:r>
              <a:rPr lang="en-US" sz="2000" dirty="0" err="1" smtClean="0"/>
              <a:t>điển</a:t>
            </a:r>
            <a:r>
              <a:rPr lang="en-US" sz="2000" dirty="0" smtClean="0"/>
              <a:t> </a:t>
            </a:r>
            <a:r>
              <a:rPr lang="en-US" sz="2000" dirty="0" err="1" smtClean="0"/>
              <a:t>hình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biểu</a:t>
            </a:r>
            <a:r>
              <a:rPr lang="en-US" sz="2000" dirty="0" smtClean="0"/>
              <a:t> </a:t>
            </a:r>
            <a:r>
              <a:rPr lang="en-US" sz="2000" dirty="0" err="1" smtClean="0"/>
              <a:t>hiện</a:t>
            </a:r>
            <a:r>
              <a:rPr lang="en-US" sz="2000" dirty="0" smtClean="0"/>
              <a:t> </a:t>
            </a:r>
            <a:r>
              <a:rPr lang="en-US" sz="2000" dirty="0" err="1" smtClean="0"/>
              <a:t>tình</a:t>
            </a:r>
            <a:r>
              <a:rPr lang="en-US" sz="2000" dirty="0" smtClean="0"/>
              <a:t> </a:t>
            </a:r>
            <a:r>
              <a:rPr lang="en-US" sz="2000" dirty="0" err="1" smtClean="0"/>
              <a:t>trạng</a:t>
            </a:r>
            <a:r>
              <a:rPr lang="en-US" sz="2000" dirty="0" smtClean="0"/>
              <a:t> </a:t>
            </a:r>
            <a:r>
              <a:rPr lang="en-US" sz="2000" dirty="0" err="1" smtClean="0"/>
              <a:t>viêm</a:t>
            </a:r>
            <a:r>
              <a:rPr lang="en-US" sz="2000" dirty="0" smtClean="0"/>
              <a:t> </a:t>
            </a:r>
            <a:r>
              <a:rPr lang="en-US" sz="2000" dirty="0" err="1" smtClean="0"/>
              <a:t>tắc</a:t>
            </a:r>
            <a:r>
              <a:rPr lang="en-US" sz="2000" dirty="0" smtClean="0"/>
              <a:t>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195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03768"/>
            <a:ext cx="75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3.Các </a:t>
            </a:r>
            <a:r>
              <a:rPr lang="en-US" sz="2600" dirty="0" err="1" smtClean="0"/>
              <a:t>thể</a:t>
            </a:r>
            <a:r>
              <a:rPr lang="en-US" sz="2600" dirty="0" smtClean="0"/>
              <a:t> </a:t>
            </a:r>
            <a:r>
              <a:rPr lang="en-US" sz="2600" dirty="0" err="1" smtClean="0"/>
              <a:t>lâm</a:t>
            </a:r>
            <a:r>
              <a:rPr lang="en-US" sz="2600" dirty="0" smtClean="0"/>
              <a:t> </a:t>
            </a:r>
            <a:r>
              <a:rPr lang="en-US" sz="2600" dirty="0" err="1" smtClean="0"/>
              <a:t>sàng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1332875" y="15240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Triệu</a:t>
            </a:r>
            <a:r>
              <a:rPr lang="en-US" sz="2000" dirty="0" smtClean="0"/>
              <a:t> </a:t>
            </a:r>
            <a:r>
              <a:rPr lang="en-US" sz="2000" dirty="0" err="1" smtClean="0"/>
              <a:t>chứng</a:t>
            </a:r>
            <a:r>
              <a:rPr lang="en-US" sz="2000" dirty="0" smtClean="0"/>
              <a:t> </a:t>
            </a:r>
            <a:r>
              <a:rPr lang="en-US" sz="2000" dirty="0" err="1" smtClean="0"/>
              <a:t>không</a:t>
            </a:r>
            <a:r>
              <a:rPr lang="en-US" sz="2000" dirty="0" smtClean="0"/>
              <a:t> </a:t>
            </a:r>
            <a:r>
              <a:rPr lang="en-US" sz="2000" dirty="0" err="1" smtClean="0"/>
              <a:t>điển</a:t>
            </a:r>
            <a:r>
              <a:rPr lang="en-US" sz="2000" dirty="0" smtClean="0"/>
              <a:t> </a:t>
            </a:r>
            <a:r>
              <a:rPr lang="en-US" sz="2000" dirty="0" err="1" smtClean="0"/>
              <a:t>hình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thấy</a:t>
            </a:r>
            <a:r>
              <a:rPr lang="en-US" sz="2000" dirty="0" smtClean="0"/>
              <a:t> </a:t>
            </a:r>
            <a:r>
              <a:rPr lang="en-US" sz="2000" dirty="0" err="1" smtClean="0"/>
              <a:t>mệt</a:t>
            </a:r>
            <a:r>
              <a:rPr lang="en-US" sz="2000" dirty="0" smtClean="0"/>
              <a:t> </a:t>
            </a:r>
            <a:r>
              <a:rPr lang="en-US" sz="2000" dirty="0" err="1" smtClean="0"/>
              <a:t>mỏi</a:t>
            </a:r>
            <a:r>
              <a:rPr lang="en-US" sz="2000" dirty="0" smtClean="0"/>
              <a:t>,</a:t>
            </a:r>
            <a:r>
              <a:rPr lang="en-US" sz="2000" dirty="0"/>
              <a:t> </a:t>
            </a:r>
            <a:r>
              <a:rPr lang="en-US" sz="2000" dirty="0" err="1"/>
              <a:t>chán</a:t>
            </a:r>
            <a:r>
              <a:rPr lang="en-US" sz="2000" dirty="0"/>
              <a:t> </a:t>
            </a:r>
            <a:r>
              <a:rPr lang="en-US" sz="2000" dirty="0" err="1" smtClean="0"/>
              <a:t>ăn</a:t>
            </a:r>
            <a:r>
              <a:rPr lang="en-US" sz="2000" dirty="0" smtClean="0"/>
              <a:t>, </a:t>
            </a:r>
            <a:r>
              <a:rPr lang="en-US" sz="2000" dirty="0" err="1" smtClean="0"/>
              <a:t>sốt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580213" y="3248132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Đau</a:t>
            </a:r>
            <a:r>
              <a:rPr lang="en-US" sz="2000" dirty="0" smtClean="0"/>
              <a:t> </a:t>
            </a:r>
            <a:r>
              <a:rPr lang="en-US" sz="2000" dirty="0" err="1" smtClean="0"/>
              <a:t>bụng</a:t>
            </a:r>
            <a:r>
              <a:rPr lang="en-US" sz="2000" dirty="0" smtClean="0"/>
              <a:t>: </a:t>
            </a:r>
            <a:r>
              <a:rPr lang="en-US" sz="2000" dirty="0" err="1" smtClean="0"/>
              <a:t>Hạ</a:t>
            </a:r>
            <a:r>
              <a:rPr lang="en-US" sz="2000" dirty="0" smtClean="0"/>
              <a:t> </a:t>
            </a:r>
            <a:r>
              <a:rPr lang="en-US" sz="2000" dirty="0" err="1" smtClean="0"/>
              <a:t>sường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phải</a:t>
            </a:r>
            <a:r>
              <a:rPr lang="en-US" sz="2000" dirty="0" smtClean="0"/>
              <a:t>, </a:t>
            </a:r>
            <a:r>
              <a:rPr lang="en-US" sz="2000" dirty="0" err="1" smtClean="0"/>
              <a:t>thượng</a:t>
            </a:r>
            <a:r>
              <a:rPr lang="en-US" sz="2000" dirty="0" smtClean="0"/>
              <a:t> </a:t>
            </a:r>
            <a:r>
              <a:rPr lang="en-US" sz="2000" dirty="0" err="1" smtClean="0"/>
              <a:t>vị</a:t>
            </a:r>
            <a:endParaRPr lang="en-US" sz="2000" dirty="0" smtClean="0"/>
          </a:p>
          <a:p>
            <a:r>
              <a:rPr lang="en-US" sz="2000" dirty="0" err="1" smtClean="0"/>
              <a:t>Sốt</a:t>
            </a:r>
            <a:endParaRPr lang="en-US" sz="2000" dirty="0" smtClean="0"/>
          </a:p>
          <a:p>
            <a:r>
              <a:rPr lang="en-US" sz="2000" dirty="0" err="1" smtClean="0"/>
              <a:t>Rối</a:t>
            </a:r>
            <a:r>
              <a:rPr lang="en-US" sz="2000" dirty="0" smtClean="0"/>
              <a:t> </a:t>
            </a:r>
            <a:r>
              <a:rPr lang="en-US" sz="2000" dirty="0" err="1" smtClean="0"/>
              <a:t>loạn</a:t>
            </a:r>
            <a:r>
              <a:rPr lang="en-US" sz="2000" dirty="0" smtClean="0"/>
              <a:t> </a:t>
            </a:r>
            <a:r>
              <a:rPr lang="en-US" sz="2000" dirty="0" err="1" smtClean="0"/>
              <a:t>tiêu</a:t>
            </a:r>
            <a:r>
              <a:rPr lang="en-US" sz="2000" dirty="0" smtClean="0"/>
              <a:t> </a:t>
            </a:r>
            <a:r>
              <a:rPr lang="en-US" sz="2000" dirty="0" err="1" smtClean="0"/>
              <a:t>hoá</a:t>
            </a:r>
            <a:endParaRPr lang="en-US" sz="2000" dirty="0" smtClean="0"/>
          </a:p>
          <a:p>
            <a:r>
              <a:rPr lang="en-US" sz="2000" dirty="0" err="1" smtClean="0"/>
              <a:t>Thiếu</a:t>
            </a:r>
            <a:r>
              <a:rPr lang="en-US" sz="2000" dirty="0" smtClean="0"/>
              <a:t> </a:t>
            </a:r>
            <a:r>
              <a:rPr lang="en-US" sz="2000" dirty="0" err="1" smtClean="0"/>
              <a:t>máu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069923" y="93471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3.1, </a:t>
            </a:r>
            <a:r>
              <a:rPr lang="en-US" sz="2400" dirty="0" err="1" smtClean="0"/>
              <a:t>Thể</a:t>
            </a:r>
            <a:r>
              <a:rPr lang="en-US" sz="2400" dirty="0" smtClean="0"/>
              <a:t> </a:t>
            </a:r>
            <a:r>
              <a:rPr lang="en-US" sz="2400" dirty="0" err="1"/>
              <a:t>nhẹ</a:t>
            </a:r>
            <a:r>
              <a:rPr lang="en-US" sz="2400" dirty="0"/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0350" y="2743199"/>
            <a:ext cx="2857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3.2,Thể </a:t>
            </a:r>
            <a:r>
              <a:rPr lang="en-US" sz="2400" dirty="0" err="1"/>
              <a:t>trung</a:t>
            </a:r>
            <a:r>
              <a:rPr lang="en-US" sz="2400" dirty="0"/>
              <a:t> </a:t>
            </a:r>
            <a:r>
              <a:rPr lang="en-US" sz="2400" dirty="0" err="1"/>
              <a:t>bình</a:t>
            </a:r>
            <a:r>
              <a:rPr lang="en-US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3351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5334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3.3.Thể </a:t>
            </a:r>
            <a:r>
              <a:rPr lang="en-US" sz="2400" dirty="0" err="1" smtClean="0"/>
              <a:t>nặng</a:t>
            </a:r>
            <a:r>
              <a:rPr lang="en-US" sz="2400" dirty="0" smtClean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2520077"/>
            <a:ext cx="37572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</a:t>
            </a:r>
            <a:r>
              <a:rPr lang="en-US" sz="2000" dirty="0" err="1" smtClean="0"/>
              <a:t>Sốt</a:t>
            </a:r>
            <a:r>
              <a:rPr lang="en-US" sz="2000" dirty="0" smtClean="0"/>
              <a:t>, </a:t>
            </a:r>
            <a:r>
              <a:rPr lang="en-US" sz="2000" dirty="0" err="1" smtClean="0"/>
              <a:t>mệt</a:t>
            </a:r>
            <a:r>
              <a:rPr lang="en-US" sz="2000" dirty="0" smtClean="0"/>
              <a:t> </a:t>
            </a:r>
            <a:r>
              <a:rPr lang="en-US" sz="2000" dirty="0" err="1" smtClean="0"/>
              <a:t>mỏi</a:t>
            </a:r>
            <a:r>
              <a:rPr lang="en-US" sz="2000" dirty="0" smtClean="0"/>
              <a:t> </a:t>
            </a:r>
            <a:r>
              <a:rPr lang="en-US" sz="2000" dirty="0" err="1" smtClean="0"/>
              <a:t>chán</a:t>
            </a:r>
            <a:r>
              <a:rPr lang="en-US" sz="2000" dirty="0" smtClean="0"/>
              <a:t> </a:t>
            </a:r>
            <a:r>
              <a:rPr lang="en-US" sz="2000" dirty="0" err="1" smtClean="0"/>
              <a:t>ăn</a:t>
            </a:r>
            <a:r>
              <a:rPr lang="en-US" sz="2000" dirty="0" smtClean="0"/>
              <a:t>, </a:t>
            </a:r>
            <a:r>
              <a:rPr lang="en-US" sz="2000" dirty="0" err="1" smtClean="0"/>
              <a:t>sút</a:t>
            </a:r>
            <a:r>
              <a:rPr lang="en-US" sz="2000" dirty="0" smtClean="0"/>
              <a:t> </a:t>
            </a:r>
            <a:r>
              <a:rPr lang="en-US" sz="2000" dirty="0" err="1" smtClean="0"/>
              <a:t>cân</a:t>
            </a:r>
            <a:endParaRPr lang="en-US" sz="2000" dirty="0" smtClean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Gan</a:t>
            </a:r>
            <a:r>
              <a:rPr lang="en-US" sz="2000" dirty="0" smtClean="0"/>
              <a:t> to</a:t>
            </a:r>
            <a:r>
              <a:rPr lang="en-US" sz="2000" dirty="0"/>
              <a:t>.</a:t>
            </a:r>
            <a:endParaRPr lang="en-US" sz="2000" dirty="0" smtClean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Phản</a:t>
            </a:r>
            <a:r>
              <a:rPr lang="en-US" sz="2000" dirty="0" smtClean="0"/>
              <a:t> </a:t>
            </a:r>
            <a:r>
              <a:rPr lang="en-US" sz="2000" dirty="0" err="1" smtClean="0"/>
              <a:t>ứng</a:t>
            </a:r>
            <a:r>
              <a:rPr lang="en-US" sz="2000" dirty="0" smtClean="0"/>
              <a:t> </a:t>
            </a:r>
            <a:r>
              <a:rPr lang="en-US" sz="2000" dirty="0" err="1" smtClean="0"/>
              <a:t>viêm</a:t>
            </a:r>
            <a:r>
              <a:rPr lang="en-US" sz="2000" dirty="0" smtClean="0"/>
              <a:t>: </a:t>
            </a:r>
            <a:r>
              <a:rPr lang="en-US" sz="2000" dirty="0" err="1" smtClean="0"/>
              <a:t>đau</a:t>
            </a:r>
            <a:r>
              <a:rPr lang="en-US" sz="2000" dirty="0" smtClean="0"/>
              <a:t> </a:t>
            </a:r>
            <a:r>
              <a:rPr lang="en-US" sz="2000" dirty="0" err="1" smtClean="0"/>
              <a:t>nhiều</a:t>
            </a:r>
            <a:r>
              <a:rPr lang="en-US" sz="2000" dirty="0" smtClean="0"/>
              <a:t> </a:t>
            </a:r>
            <a:r>
              <a:rPr lang="en-US" sz="2000" dirty="0" err="1" smtClean="0"/>
              <a:t>khớp</a:t>
            </a:r>
            <a:r>
              <a:rPr lang="en-US" sz="2000" dirty="0" smtClean="0"/>
              <a:t>, </a:t>
            </a:r>
            <a:r>
              <a:rPr lang="en-US" sz="2000" dirty="0" err="1" smtClean="0"/>
              <a:t>cơ</a:t>
            </a:r>
            <a:r>
              <a:rPr lang="en-US" sz="2000" dirty="0" smtClean="0"/>
              <a:t>, </a:t>
            </a:r>
            <a:r>
              <a:rPr lang="en-US" sz="2000" dirty="0" err="1" smtClean="0"/>
              <a:t>đỏ</a:t>
            </a:r>
            <a:r>
              <a:rPr lang="en-US" sz="2000" dirty="0" smtClean="0"/>
              <a:t> da</a:t>
            </a:r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Mẩn</a:t>
            </a:r>
            <a:r>
              <a:rPr lang="en-US" sz="2000" dirty="0" smtClean="0"/>
              <a:t> </a:t>
            </a:r>
            <a:r>
              <a:rPr lang="en-US" sz="2000" dirty="0" err="1" smtClean="0"/>
              <a:t>ngứa</a:t>
            </a:r>
            <a:r>
              <a:rPr lang="en-US" sz="2000" dirty="0" smtClean="0"/>
              <a:t>, </a:t>
            </a:r>
            <a:r>
              <a:rPr lang="en-US" sz="2000" dirty="0" err="1" smtClean="0"/>
              <a:t>dị</a:t>
            </a:r>
            <a:r>
              <a:rPr lang="en-US" sz="2000" dirty="0" smtClean="0"/>
              <a:t> </a:t>
            </a:r>
            <a:r>
              <a:rPr lang="en-US" sz="2000" dirty="0" err="1" smtClean="0"/>
              <a:t>ứng</a:t>
            </a:r>
            <a:r>
              <a:rPr lang="en-US" sz="2000" dirty="0" smtClean="0"/>
              <a:t> </a:t>
            </a:r>
            <a:r>
              <a:rPr lang="en-US" sz="2000" dirty="0" err="1" smtClean="0"/>
              <a:t>gặp</a:t>
            </a:r>
            <a:r>
              <a:rPr lang="en-US" sz="2000" dirty="0" smtClean="0"/>
              <a:t> 20-30% </a:t>
            </a:r>
            <a:r>
              <a:rPr lang="en-US" sz="2000" dirty="0" err="1" smtClean="0"/>
              <a:t>người</a:t>
            </a:r>
            <a:r>
              <a:rPr lang="en-US" sz="2000" dirty="0" smtClean="0"/>
              <a:t> </a:t>
            </a:r>
            <a:r>
              <a:rPr lang="en-US" sz="2000" dirty="0" err="1" smtClean="0"/>
              <a:t>bệnh</a:t>
            </a:r>
            <a:endParaRPr lang="en-US" sz="2000" dirty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Tắc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, </a:t>
            </a:r>
            <a:r>
              <a:rPr lang="en-US" sz="2000" dirty="0" err="1" smtClean="0"/>
              <a:t>viêm</a:t>
            </a:r>
            <a:r>
              <a:rPr lang="en-US" sz="2000" dirty="0" smtClean="0"/>
              <a:t>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, </a:t>
            </a:r>
            <a:r>
              <a:rPr lang="en-US" sz="2000" dirty="0" err="1" smtClean="0"/>
              <a:t>viêm</a:t>
            </a:r>
            <a:r>
              <a:rPr lang="en-US" sz="2000" dirty="0" smtClean="0"/>
              <a:t> </a:t>
            </a:r>
            <a:r>
              <a:rPr lang="en-US" sz="2000" dirty="0" err="1" smtClean="0"/>
              <a:t>tuỵ</a:t>
            </a:r>
            <a:r>
              <a:rPr lang="en-US" sz="2000" dirty="0" smtClean="0"/>
              <a:t> </a:t>
            </a:r>
            <a:r>
              <a:rPr lang="en-US" sz="2000" dirty="0" err="1" smtClean="0"/>
              <a:t>cấp</a:t>
            </a: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2520077"/>
            <a:ext cx="350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</a:t>
            </a:r>
            <a:r>
              <a:rPr lang="en-US" sz="2000" dirty="0" err="1" smtClean="0"/>
              <a:t>Viêm</a:t>
            </a:r>
            <a:r>
              <a:rPr lang="en-US" sz="2000" dirty="0" smtClean="0"/>
              <a:t> </a:t>
            </a:r>
            <a:r>
              <a:rPr lang="en-US" sz="2000" dirty="0" err="1" smtClean="0"/>
              <a:t>tắc</a:t>
            </a:r>
            <a:r>
              <a:rPr lang="en-US" sz="2000" dirty="0" smtClean="0"/>
              <a:t>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mật,túi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 </a:t>
            </a:r>
            <a:r>
              <a:rPr lang="en-US" sz="2000" dirty="0" err="1" smtClean="0"/>
              <a:t>tái</a:t>
            </a:r>
            <a:r>
              <a:rPr lang="en-US" sz="2000" dirty="0" smtClean="0"/>
              <a:t> </a:t>
            </a:r>
            <a:r>
              <a:rPr lang="en-US" sz="2000" dirty="0" err="1" smtClean="0"/>
              <a:t>diễn</a:t>
            </a:r>
            <a:endParaRPr lang="en-US" sz="2000" dirty="0" smtClean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Gầy</a:t>
            </a:r>
            <a:r>
              <a:rPr lang="en-US" sz="2000" dirty="0" smtClean="0"/>
              <a:t> </a:t>
            </a:r>
            <a:r>
              <a:rPr lang="en-US" sz="2000" dirty="0" err="1" smtClean="0"/>
              <a:t>sút</a:t>
            </a:r>
            <a:r>
              <a:rPr lang="en-US" sz="2000" dirty="0" smtClean="0"/>
              <a:t> </a:t>
            </a:r>
            <a:r>
              <a:rPr lang="en-US" sz="2000" dirty="0" err="1" smtClean="0"/>
              <a:t>cân</a:t>
            </a:r>
            <a:endParaRPr lang="en-US" sz="2000" dirty="0" smtClean="0"/>
          </a:p>
          <a:p>
            <a:r>
              <a:rPr lang="en-US" sz="2000" dirty="0" smtClean="0"/>
              <a:t>- </a:t>
            </a:r>
            <a:r>
              <a:rPr lang="en-US" sz="2000" dirty="0" err="1"/>
              <a:t>X</a:t>
            </a:r>
            <a:r>
              <a:rPr lang="en-US" sz="2000" dirty="0" err="1" smtClean="0"/>
              <a:t>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ở </a:t>
            </a:r>
            <a:r>
              <a:rPr lang="en-US" sz="2000" dirty="0" err="1" smtClean="0"/>
              <a:t>nhiều</a:t>
            </a:r>
            <a:r>
              <a:rPr lang="en-US" sz="2000" dirty="0" smtClean="0"/>
              <a:t> </a:t>
            </a:r>
            <a:r>
              <a:rPr lang="en-US" sz="2000" dirty="0" err="1" smtClean="0"/>
              <a:t>mức</a:t>
            </a:r>
            <a:r>
              <a:rPr lang="en-US" sz="2000" dirty="0" smtClean="0"/>
              <a:t> </a:t>
            </a:r>
            <a:r>
              <a:rPr lang="en-US" sz="2000" dirty="0" err="1" smtClean="0"/>
              <a:t>độ</a:t>
            </a:r>
            <a:r>
              <a:rPr lang="en-US" sz="2000" dirty="0" smtClean="0"/>
              <a:t>. Do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kích</a:t>
            </a:r>
            <a:r>
              <a:rPr lang="en-US" sz="2000" dirty="0" smtClean="0"/>
              <a:t> </a:t>
            </a:r>
            <a:r>
              <a:rPr lang="en-US" sz="2000" dirty="0" err="1" smtClean="0"/>
              <a:t>thích</a:t>
            </a:r>
            <a:r>
              <a:rPr lang="en-US" sz="2000" dirty="0" smtClean="0"/>
              <a:t> </a:t>
            </a:r>
            <a:r>
              <a:rPr lang="en-US" sz="2000" dirty="0" err="1" smtClean="0"/>
              <a:t>tăng</a:t>
            </a:r>
            <a:r>
              <a:rPr lang="en-US" sz="2000" dirty="0" smtClean="0"/>
              <a:t> </a:t>
            </a:r>
            <a:r>
              <a:rPr lang="en-US" sz="2000" dirty="0" err="1" smtClean="0"/>
              <a:t>sinh</a:t>
            </a:r>
            <a:r>
              <a:rPr lang="en-US" sz="2000" dirty="0" smtClean="0"/>
              <a:t> </a:t>
            </a:r>
            <a:r>
              <a:rPr lang="en-US" sz="2000" dirty="0" err="1" smtClean="0"/>
              <a:t>tổ</a:t>
            </a:r>
            <a:r>
              <a:rPr lang="en-US" sz="2000" dirty="0" smtClean="0"/>
              <a:t> </a:t>
            </a:r>
            <a:r>
              <a:rPr lang="en-US" sz="2000" dirty="0" err="1" smtClean="0"/>
              <a:t>chức</a:t>
            </a:r>
            <a:r>
              <a:rPr lang="en-US" sz="2000" dirty="0" smtClean="0"/>
              <a:t> </a:t>
            </a:r>
            <a:r>
              <a:rPr lang="en-US" sz="2000" dirty="0" err="1" smtClean="0"/>
              <a:t>xơ</a:t>
            </a:r>
            <a:r>
              <a:rPr lang="en-US" sz="2000" dirty="0" smtClean="0"/>
              <a:t> </a:t>
            </a:r>
            <a:r>
              <a:rPr lang="en-US" sz="2000" dirty="0" err="1" smtClean="0"/>
              <a:t>lan</a:t>
            </a:r>
            <a:r>
              <a:rPr lang="en-US" sz="2000" dirty="0" smtClean="0"/>
              <a:t> </a:t>
            </a:r>
            <a:r>
              <a:rPr lang="en-US" sz="2000" dirty="0" err="1" smtClean="0"/>
              <a:t>tỏ</a:t>
            </a:r>
            <a:r>
              <a:rPr lang="en-US" sz="2000" dirty="0" smtClean="0"/>
              <a:t>, </a:t>
            </a:r>
            <a:r>
              <a:rPr lang="en-US" sz="2000" dirty="0" err="1" smtClean="0"/>
              <a:t>tắc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 do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 </a:t>
            </a:r>
            <a:r>
              <a:rPr lang="en-US" sz="2000" dirty="0" err="1" smtClean="0"/>
              <a:t>viêm</a:t>
            </a:r>
            <a:r>
              <a:rPr lang="en-US" sz="2000" dirty="0" smtClean="0"/>
              <a:t> </a:t>
            </a:r>
            <a:r>
              <a:rPr lang="en-US" sz="2000" dirty="0" err="1" smtClean="0"/>
              <a:t>dày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33900" y="1600200"/>
            <a:ext cx="38100" cy="3505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8285" y="1716313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Sán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lán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lớn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181600" y="1748524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Sán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lá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nhỏ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2353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3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0525" y="732020"/>
            <a:ext cx="510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</a:t>
            </a:r>
            <a:r>
              <a:rPr lang="en-US" sz="2000" dirty="0" smtClean="0"/>
              <a:t>.Cận </a:t>
            </a:r>
            <a:r>
              <a:rPr lang="en-US" sz="2000" dirty="0" err="1" smtClean="0"/>
              <a:t>lâm</a:t>
            </a:r>
            <a:r>
              <a:rPr lang="en-US" sz="2000" dirty="0" smtClean="0"/>
              <a:t> </a:t>
            </a:r>
            <a:r>
              <a:rPr lang="en-US" sz="2000" dirty="0" err="1" smtClean="0"/>
              <a:t>sàng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30485" y="1566472"/>
            <a:ext cx="8178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:</a:t>
            </a:r>
          </a:p>
          <a:p>
            <a:r>
              <a:rPr lang="en-US" sz="2000" dirty="0" err="1" smtClean="0"/>
              <a:t>Công</a:t>
            </a:r>
            <a:r>
              <a:rPr lang="en-US" sz="2000" dirty="0" smtClean="0"/>
              <a:t> </a:t>
            </a:r>
            <a:r>
              <a:rPr lang="en-US" sz="2000" dirty="0" err="1" smtClean="0"/>
              <a:t>thức</a:t>
            </a:r>
            <a:r>
              <a:rPr lang="en-US" sz="2000" dirty="0" smtClean="0"/>
              <a:t> </a:t>
            </a:r>
            <a:r>
              <a:rPr lang="en-US" sz="2000" dirty="0" err="1" smtClean="0"/>
              <a:t>máu</a:t>
            </a:r>
            <a:r>
              <a:rPr lang="en-US" sz="2000" dirty="0" smtClean="0"/>
              <a:t>: </a:t>
            </a:r>
            <a:r>
              <a:rPr lang="en-US" sz="2000" dirty="0" err="1" smtClean="0"/>
              <a:t>bạch</a:t>
            </a:r>
            <a:r>
              <a:rPr lang="en-US" sz="2000" dirty="0" smtClean="0"/>
              <a:t> </a:t>
            </a:r>
            <a:r>
              <a:rPr lang="en-US" sz="2000" dirty="0" err="1" smtClean="0"/>
              <a:t>cầu</a:t>
            </a:r>
            <a:r>
              <a:rPr lang="en-US" sz="2000" dirty="0" smtClean="0"/>
              <a:t> </a:t>
            </a:r>
            <a:r>
              <a:rPr lang="en-US" sz="2000" dirty="0" err="1" smtClean="0"/>
              <a:t>ái</a:t>
            </a:r>
            <a:r>
              <a:rPr lang="en-US" sz="2000" dirty="0" smtClean="0"/>
              <a:t> </a:t>
            </a:r>
            <a:r>
              <a:rPr lang="en-US" sz="2000" dirty="0" err="1" smtClean="0"/>
              <a:t>toan</a:t>
            </a:r>
            <a:r>
              <a:rPr lang="en-US" sz="2000" dirty="0" smtClean="0"/>
              <a:t> </a:t>
            </a:r>
            <a:r>
              <a:rPr lang="en-US" sz="2000" dirty="0" err="1" smtClean="0"/>
              <a:t>thường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tăng</a:t>
            </a:r>
            <a:endParaRPr lang="en-US" sz="2000" dirty="0" smtClean="0"/>
          </a:p>
          <a:p>
            <a:r>
              <a:rPr lang="en-US" sz="2000" dirty="0" err="1" smtClean="0"/>
              <a:t>Sinh</a:t>
            </a:r>
            <a:r>
              <a:rPr lang="en-US" sz="2000" dirty="0" smtClean="0"/>
              <a:t> </a:t>
            </a:r>
            <a:r>
              <a:rPr lang="en-US" sz="2000" dirty="0" err="1" smtClean="0"/>
              <a:t>hoá</a:t>
            </a:r>
            <a:r>
              <a:rPr lang="en-US" sz="2000" dirty="0" smtClean="0"/>
              <a:t>: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tăng</a:t>
            </a:r>
            <a:r>
              <a:rPr lang="en-US" sz="2000" dirty="0" smtClean="0"/>
              <a:t> men </a:t>
            </a:r>
            <a:r>
              <a:rPr lang="en-US" sz="2000" dirty="0" err="1" smtClean="0"/>
              <a:t>gan</a:t>
            </a:r>
            <a:r>
              <a:rPr lang="en-US" sz="2000" dirty="0" smtClean="0"/>
              <a:t>, </a:t>
            </a:r>
            <a:r>
              <a:rPr lang="en-US" sz="2000" dirty="0" err="1" smtClean="0"/>
              <a:t>billirubin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 </a:t>
            </a:r>
            <a:r>
              <a:rPr lang="en-US" sz="2000" dirty="0" err="1" smtClean="0"/>
              <a:t>phân</a:t>
            </a:r>
            <a:r>
              <a:rPr lang="en-US" sz="2000" dirty="0" smtClean="0"/>
              <a:t>, </a:t>
            </a:r>
            <a:r>
              <a:rPr lang="en-US" sz="2000" dirty="0" err="1" smtClean="0"/>
              <a:t>dịch</a:t>
            </a:r>
            <a:r>
              <a:rPr lang="en-US" sz="2000" dirty="0" smtClean="0"/>
              <a:t> </a:t>
            </a:r>
            <a:r>
              <a:rPr lang="en-US" sz="2000" dirty="0" err="1" smtClean="0"/>
              <a:t>tá</a:t>
            </a:r>
            <a:r>
              <a:rPr lang="en-US" sz="2000" dirty="0" smtClean="0"/>
              <a:t> </a:t>
            </a:r>
            <a:r>
              <a:rPr lang="en-US" sz="2000" dirty="0" err="1" smtClean="0"/>
              <a:t>tràng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thấy</a:t>
            </a:r>
            <a:r>
              <a:rPr lang="en-US" sz="2000" dirty="0" smtClean="0"/>
              <a:t> </a:t>
            </a:r>
            <a:r>
              <a:rPr lang="en-US" sz="2000" dirty="0" err="1" smtClean="0"/>
              <a:t>trứng</a:t>
            </a:r>
            <a:r>
              <a:rPr lang="en-US" sz="2000" dirty="0" smtClean="0"/>
              <a:t> ( </a:t>
            </a:r>
            <a:r>
              <a:rPr lang="en-US" sz="2000" dirty="0" err="1" smtClean="0"/>
              <a:t>độ</a:t>
            </a:r>
            <a:r>
              <a:rPr lang="en-US" sz="2000" dirty="0" smtClean="0"/>
              <a:t> </a:t>
            </a:r>
            <a:r>
              <a:rPr lang="en-US" sz="2000" dirty="0" err="1" smtClean="0"/>
              <a:t>nhạy</a:t>
            </a:r>
            <a:r>
              <a:rPr lang="en-US" sz="2000" dirty="0" smtClean="0"/>
              <a:t> </a:t>
            </a:r>
            <a:r>
              <a:rPr lang="en-US" sz="2000" dirty="0" err="1" smtClean="0"/>
              <a:t>thấp</a:t>
            </a:r>
            <a:r>
              <a:rPr lang="en-US" sz="2000" dirty="0" smtClean="0"/>
              <a:t> </a:t>
            </a:r>
            <a:r>
              <a:rPr lang="en-US" sz="2000" dirty="0" err="1" smtClean="0"/>
              <a:t>chỉ</a:t>
            </a:r>
            <a:r>
              <a:rPr lang="en-US" sz="2000" dirty="0" smtClean="0"/>
              <a:t> 5-15% </a:t>
            </a:r>
            <a:r>
              <a:rPr lang="en-US" sz="2000" dirty="0" err="1" smtClean="0"/>
              <a:t>tìm</a:t>
            </a:r>
            <a:r>
              <a:rPr lang="en-US" sz="2000" dirty="0" smtClean="0"/>
              <a:t> </a:t>
            </a:r>
            <a:r>
              <a:rPr lang="en-US" sz="2000" dirty="0" err="1" smtClean="0"/>
              <a:t>thấy</a:t>
            </a:r>
            <a:r>
              <a:rPr lang="en-US" sz="2000" dirty="0" smtClean="0"/>
              <a:t> </a:t>
            </a:r>
            <a:r>
              <a:rPr lang="en-US" sz="2000" dirty="0" err="1" smtClean="0"/>
              <a:t>trứng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) </a:t>
            </a:r>
          </a:p>
          <a:p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 ELISA:</a:t>
            </a:r>
          </a:p>
          <a:p>
            <a:r>
              <a:rPr lang="en-US" sz="2000" dirty="0" err="1" smtClean="0"/>
              <a:t>Kháng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IgG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phản</a:t>
            </a:r>
            <a:r>
              <a:rPr lang="en-US" sz="2000" dirty="0" smtClean="0"/>
              <a:t> </a:t>
            </a:r>
            <a:r>
              <a:rPr lang="en-US" sz="2000" dirty="0" err="1" smtClean="0"/>
              <a:t>ứng</a:t>
            </a:r>
            <a:r>
              <a:rPr lang="en-US" sz="2000" dirty="0" smtClean="0"/>
              <a:t> </a:t>
            </a:r>
            <a:r>
              <a:rPr lang="en-US" sz="2000" dirty="0" err="1" smtClean="0"/>
              <a:t>chéo</a:t>
            </a:r>
            <a:r>
              <a:rPr lang="en-US" sz="2000" dirty="0" smtClean="0"/>
              <a:t> </a:t>
            </a:r>
            <a:r>
              <a:rPr lang="en-US" sz="2000" dirty="0" err="1" smtClean="0"/>
              <a:t>với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kháng</a:t>
            </a:r>
            <a:r>
              <a:rPr lang="en-US" sz="2000" dirty="0" smtClean="0"/>
              <a:t> </a:t>
            </a:r>
            <a:r>
              <a:rPr lang="en-US" sz="2000" dirty="0" err="1" smtClean="0"/>
              <a:t>nguyên</a:t>
            </a:r>
            <a:r>
              <a:rPr lang="en-US" sz="2000" dirty="0" smtClean="0"/>
              <a:t> </a:t>
            </a:r>
            <a:r>
              <a:rPr lang="en-US" sz="2000" dirty="0" err="1" smtClean="0"/>
              <a:t>giun</a:t>
            </a:r>
            <a:r>
              <a:rPr lang="en-US" sz="2000" dirty="0" smtClean="0"/>
              <a:t> </a:t>
            </a:r>
            <a:r>
              <a:rPr lang="en-US" sz="2000" dirty="0" err="1" smtClean="0"/>
              <a:t>khác</a:t>
            </a:r>
            <a:endParaRPr lang="en-US" sz="2000" dirty="0" smtClean="0"/>
          </a:p>
          <a:p>
            <a:r>
              <a:rPr lang="en-US" sz="2000" dirty="0" err="1" smtClean="0"/>
              <a:t>Kháng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tồn</a:t>
            </a:r>
            <a:r>
              <a:rPr lang="en-US" sz="2000" dirty="0" smtClean="0"/>
              <a:t> </a:t>
            </a:r>
            <a:r>
              <a:rPr lang="en-US" sz="2000" dirty="0" err="1" smtClean="0"/>
              <a:t>tại</a:t>
            </a:r>
            <a:r>
              <a:rPr lang="en-US" sz="2000" dirty="0" smtClean="0"/>
              <a:t> </a:t>
            </a:r>
            <a:r>
              <a:rPr lang="en-US" sz="2000" dirty="0" err="1" smtClean="0"/>
              <a:t>đến</a:t>
            </a:r>
            <a:r>
              <a:rPr lang="en-US" sz="2000" dirty="0" smtClean="0"/>
              <a:t> </a:t>
            </a:r>
            <a:r>
              <a:rPr lang="en-US" sz="2000" dirty="0" err="1" smtClean="0"/>
              <a:t>hàng</a:t>
            </a:r>
            <a:r>
              <a:rPr lang="en-US" sz="2000" dirty="0" smtClean="0"/>
              <a:t>  </a:t>
            </a:r>
            <a:r>
              <a:rPr lang="en-US" sz="2000" dirty="0" err="1" smtClean="0"/>
              <a:t>năm</a:t>
            </a:r>
            <a:r>
              <a:rPr lang="en-US" sz="2000" dirty="0" smtClean="0"/>
              <a:t> </a:t>
            </a:r>
            <a:r>
              <a:rPr lang="en-US" sz="2000" dirty="0" err="1" smtClean="0"/>
              <a:t>sau</a:t>
            </a:r>
            <a:r>
              <a:rPr lang="en-US" sz="2000" dirty="0" smtClean="0"/>
              <a:t> </a:t>
            </a:r>
            <a:r>
              <a:rPr lang="en-US" sz="2000" dirty="0" err="1" smtClean="0"/>
              <a:t>khỏi</a:t>
            </a:r>
            <a:r>
              <a:rPr lang="en-US" sz="2000" dirty="0" smtClean="0"/>
              <a:t> </a:t>
            </a:r>
            <a:r>
              <a:rPr lang="en-US" sz="2000" dirty="0" err="1" smtClean="0"/>
              <a:t>bệnh</a:t>
            </a:r>
            <a:r>
              <a:rPr lang="en-US" sz="2000" dirty="0" smtClean="0"/>
              <a:t>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343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2636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Chẩn</a:t>
            </a:r>
            <a:r>
              <a:rPr lang="en-US" sz="2400" dirty="0" smtClean="0"/>
              <a:t> </a:t>
            </a:r>
            <a:r>
              <a:rPr lang="en-US" sz="2400" dirty="0" err="1" smtClean="0"/>
              <a:t>đoán</a:t>
            </a:r>
            <a:r>
              <a:rPr lang="en-US" sz="2400" dirty="0" smtClean="0"/>
              <a:t> </a:t>
            </a:r>
            <a:r>
              <a:rPr lang="en-US" sz="2400" dirty="0" err="1" smtClean="0"/>
              <a:t>hình</a:t>
            </a:r>
            <a:r>
              <a:rPr lang="en-US" sz="2400" dirty="0" smtClean="0"/>
              <a:t> </a:t>
            </a:r>
            <a:r>
              <a:rPr lang="en-US" sz="2400" dirty="0" err="1" smtClean="0"/>
              <a:t>ảnh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981200"/>
            <a:ext cx="3505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</a:t>
            </a:r>
            <a:r>
              <a:rPr lang="en-US" sz="2000" dirty="0" err="1" smtClean="0"/>
              <a:t>Vị</a:t>
            </a:r>
            <a:r>
              <a:rPr lang="en-US" sz="2000" dirty="0" smtClean="0"/>
              <a:t> </a:t>
            </a:r>
            <a:r>
              <a:rPr lang="en-US" sz="2000" dirty="0" err="1" smtClean="0"/>
              <a:t>trí</a:t>
            </a:r>
            <a:r>
              <a:rPr lang="en-US" sz="2000" dirty="0" smtClean="0"/>
              <a:t>: Hay </a:t>
            </a:r>
            <a:r>
              <a:rPr lang="en-US" sz="2000" dirty="0" err="1" smtClean="0"/>
              <a:t>gặp</a:t>
            </a:r>
            <a:r>
              <a:rPr lang="en-US" sz="2000" dirty="0" smtClean="0"/>
              <a:t> </a:t>
            </a:r>
            <a:r>
              <a:rPr lang="en-US" sz="2000" dirty="0" err="1"/>
              <a:t>n</a:t>
            </a:r>
            <a:r>
              <a:rPr lang="en-US" sz="2000" dirty="0" err="1" smtClean="0"/>
              <a:t>hu</a:t>
            </a:r>
            <a:r>
              <a:rPr lang="en-US" sz="2000" dirty="0" smtClean="0"/>
              <a:t> </a:t>
            </a:r>
            <a:r>
              <a:rPr lang="en-US" sz="2000" dirty="0" err="1" smtClean="0"/>
              <a:t>mô</a:t>
            </a:r>
            <a:r>
              <a:rPr lang="en-US" sz="2000" dirty="0" smtClean="0"/>
              <a:t> </a:t>
            </a:r>
            <a:r>
              <a:rPr lang="en-US" sz="2000" dirty="0" err="1" smtClean="0"/>
              <a:t>ngoại</a:t>
            </a:r>
            <a:r>
              <a:rPr lang="en-US" sz="2000" dirty="0" smtClean="0"/>
              <a:t> vi</a:t>
            </a:r>
          </a:p>
          <a:p>
            <a:r>
              <a:rPr lang="en-US" sz="2000" dirty="0" smtClean="0"/>
              <a:t>- </a:t>
            </a:r>
            <a:r>
              <a:rPr lang="en-US" sz="2000" dirty="0" err="1"/>
              <a:t>Đ</a:t>
            </a:r>
            <a:r>
              <a:rPr lang="en-US" sz="2000" dirty="0" err="1" smtClean="0"/>
              <a:t>ặc</a:t>
            </a:r>
            <a:r>
              <a:rPr lang="en-US" sz="2000" dirty="0" smtClean="0"/>
              <a:t> </a:t>
            </a:r>
            <a:r>
              <a:rPr lang="en-US" sz="2000" dirty="0" err="1" smtClean="0"/>
              <a:t>điểm</a:t>
            </a:r>
            <a:r>
              <a:rPr lang="en-US" sz="2000" dirty="0" smtClean="0"/>
              <a:t>: </a:t>
            </a:r>
            <a:r>
              <a:rPr lang="en-US" sz="2000" dirty="0" err="1" smtClean="0"/>
              <a:t>vùng</a:t>
            </a:r>
            <a:r>
              <a:rPr lang="en-US" sz="2000" dirty="0" smtClean="0"/>
              <a:t> </a:t>
            </a:r>
            <a:r>
              <a:rPr lang="en-US" sz="2000" dirty="0" err="1" smtClean="0"/>
              <a:t>giảm</a:t>
            </a:r>
            <a:r>
              <a:rPr lang="en-US" sz="2000" dirty="0" smtClean="0"/>
              <a:t> </a:t>
            </a:r>
            <a:r>
              <a:rPr lang="en-US" sz="2000" dirty="0" err="1" smtClean="0"/>
              <a:t>âm</a:t>
            </a:r>
            <a:r>
              <a:rPr lang="en-US" sz="2000" dirty="0" smtClean="0"/>
              <a:t> </a:t>
            </a:r>
            <a:r>
              <a:rPr lang="en-US" sz="2000" dirty="0" err="1" smtClean="0"/>
              <a:t>không</a:t>
            </a:r>
            <a:r>
              <a:rPr lang="en-US" sz="2000" dirty="0" smtClean="0"/>
              <a:t> </a:t>
            </a:r>
            <a:r>
              <a:rPr lang="en-US" sz="2000" dirty="0" err="1" smtClean="0"/>
              <a:t>đồng</a:t>
            </a:r>
            <a:r>
              <a:rPr lang="en-US" sz="2000" dirty="0" smtClean="0"/>
              <a:t> </a:t>
            </a:r>
            <a:r>
              <a:rPr lang="en-US" sz="2000" dirty="0" err="1" smtClean="0"/>
              <a:t>nhất</a:t>
            </a:r>
            <a:r>
              <a:rPr lang="en-US" sz="2000" dirty="0" smtClean="0"/>
              <a:t>, </a:t>
            </a:r>
            <a:r>
              <a:rPr lang="en-US" sz="2000" dirty="0" err="1" smtClean="0"/>
              <a:t>bờ</a:t>
            </a:r>
            <a:r>
              <a:rPr lang="en-US" sz="2000" dirty="0" smtClean="0"/>
              <a:t> </a:t>
            </a:r>
            <a:r>
              <a:rPr lang="en-US" sz="2000" dirty="0" err="1" smtClean="0"/>
              <a:t>không</a:t>
            </a:r>
            <a:r>
              <a:rPr lang="en-US" sz="2000" dirty="0" smtClean="0"/>
              <a:t> </a:t>
            </a:r>
            <a:r>
              <a:rPr lang="en-US" sz="2000" dirty="0" err="1" smtClean="0"/>
              <a:t>rõ</a:t>
            </a:r>
            <a:r>
              <a:rPr lang="en-US" sz="2000" dirty="0"/>
              <a:t> </a:t>
            </a:r>
            <a:r>
              <a:rPr lang="en-US" sz="2000" dirty="0" err="1" smtClean="0"/>
              <a:t>hoặc</a:t>
            </a:r>
            <a:r>
              <a:rPr lang="en-US" sz="2000" dirty="0" smtClean="0"/>
              <a:t>  </a:t>
            </a:r>
            <a:r>
              <a:rPr lang="en-US" sz="2000" dirty="0" err="1" smtClean="0"/>
              <a:t>những</a:t>
            </a:r>
            <a:r>
              <a:rPr lang="en-US" sz="2000" dirty="0" smtClean="0"/>
              <a:t> ổ </a:t>
            </a:r>
            <a:r>
              <a:rPr lang="en-US" sz="2000" dirty="0" err="1" smtClean="0"/>
              <a:t>hỗn</a:t>
            </a:r>
            <a:r>
              <a:rPr lang="en-US" sz="2000" dirty="0" smtClean="0"/>
              <a:t> </a:t>
            </a:r>
            <a:r>
              <a:rPr lang="en-US" sz="2000" dirty="0" err="1" smtClean="0"/>
              <a:t>hợp</a:t>
            </a:r>
            <a:r>
              <a:rPr lang="en-US" sz="2000" dirty="0" smtClean="0"/>
              <a:t> </a:t>
            </a:r>
            <a:r>
              <a:rPr lang="en-US" sz="2000" dirty="0" err="1" smtClean="0"/>
              <a:t>âm</a:t>
            </a:r>
            <a:r>
              <a:rPr lang="en-US" sz="2000" dirty="0" smtClean="0"/>
              <a:t> </a:t>
            </a:r>
            <a:r>
              <a:rPr lang="en-US" sz="2000" dirty="0" err="1" smtClean="0"/>
              <a:t>hình</a:t>
            </a:r>
            <a:r>
              <a:rPr lang="en-US" sz="2000" dirty="0" smtClean="0"/>
              <a:t> </a:t>
            </a:r>
            <a:r>
              <a:rPr lang="en-US" sz="2000" dirty="0" err="1" smtClean="0"/>
              <a:t>tổ</a:t>
            </a:r>
            <a:r>
              <a:rPr lang="en-US" sz="2000" dirty="0" smtClean="0"/>
              <a:t> </a:t>
            </a:r>
            <a:r>
              <a:rPr lang="en-US" sz="2000" dirty="0" err="1" smtClean="0"/>
              <a:t>ong</a:t>
            </a:r>
            <a:r>
              <a:rPr lang="en-US" sz="2000" dirty="0" smtClean="0"/>
              <a:t>, </a:t>
            </a:r>
            <a:r>
              <a:rPr lang="en-US" sz="2000" dirty="0" err="1" smtClean="0"/>
              <a:t>nhiều</a:t>
            </a:r>
            <a:r>
              <a:rPr lang="en-US" sz="2000" dirty="0" smtClean="0"/>
              <a:t> ổ </a:t>
            </a:r>
            <a:r>
              <a:rPr lang="en-US" sz="2000" dirty="0" err="1" smtClean="0"/>
              <a:t>tập</a:t>
            </a:r>
            <a:r>
              <a:rPr lang="en-US" sz="2000" dirty="0" smtClean="0"/>
              <a:t> </a:t>
            </a:r>
            <a:r>
              <a:rPr lang="en-US" sz="2000" dirty="0" err="1" smtClean="0"/>
              <a:t>trung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dirty="0" err="1" smtClean="0"/>
              <a:t>đám</a:t>
            </a:r>
            <a:r>
              <a:rPr lang="en-US" sz="2000" dirty="0" smtClean="0"/>
              <a:t> </a:t>
            </a:r>
            <a:r>
              <a:rPr lang="en-US" sz="2000" dirty="0" err="1" smtClean="0"/>
              <a:t>lớn</a:t>
            </a:r>
            <a:r>
              <a:rPr lang="en-US" sz="2000" dirty="0" smtClean="0"/>
              <a:t>. </a:t>
            </a:r>
            <a:endParaRPr lang="en-US" sz="2000" dirty="0"/>
          </a:p>
          <a:p>
            <a:r>
              <a:rPr lang="en-US" sz="2000" dirty="0" smtClean="0"/>
              <a:t>- </a:t>
            </a:r>
            <a:r>
              <a:rPr lang="en-US" sz="2000" dirty="0" err="1"/>
              <a:t>C</a:t>
            </a:r>
            <a:r>
              <a:rPr lang="en-US" sz="2000" dirty="0" err="1" smtClean="0"/>
              <a:t>ó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tụ</a:t>
            </a:r>
            <a:r>
              <a:rPr lang="en-US" sz="2000" dirty="0" smtClean="0"/>
              <a:t> </a:t>
            </a:r>
            <a:r>
              <a:rPr lang="en-US" sz="2000" dirty="0" err="1" smtClean="0"/>
              <a:t>dịch</a:t>
            </a:r>
            <a:r>
              <a:rPr lang="en-US" sz="2000" dirty="0" smtClean="0"/>
              <a:t> </a:t>
            </a:r>
            <a:r>
              <a:rPr lang="en-US" sz="2000" dirty="0" err="1" smtClean="0"/>
              <a:t>dưới</a:t>
            </a:r>
            <a:r>
              <a:rPr lang="en-US" sz="2000" dirty="0" smtClean="0"/>
              <a:t> </a:t>
            </a:r>
            <a:r>
              <a:rPr lang="en-US" sz="2000" dirty="0" err="1" smtClean="0"/>
              <a:t>bao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Đôi</a:t>
            </a:r>
            <a:r>
              <a:rPr lang="en-US" sz="2000" dirty="0" smtClean="0"/>
              <a:t> </a:t>
            </a:r>
            <a:r>
              <a:rPr lang="en-US" sz="2000" dirty="0" err="1" smtClean="0"/>
              <a:t>khi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thê</a:t>
            </a:r>
            <a:r>
              <a:rPr lang="en-US" sz="2000" dirty="0" smtClean="0"/>
              <a:t> </a:t>
            </a:r>
            <a:r>
              <a:rPr lang="en-US" sz="2000" dirty="0" err="1" smtClean="0"/>
              <a:t>nhầm</a:t>
            </a:r>
            <a:r>
              <a:rPr lang="en-US" sz="2000" dirty="0" smtClean="0"/>
              <a:t> </a:t>
            </a:r>
            <a:r>
              <a:rPr lang="en-US" sz="2000" dirty="0" err="1" smtClean="0"/>
              <a:t>với</a:t>
            </a:r>
            <a:r>
              <a:rPr lang="en-US" sz="2000" dirty="0" smtClean="0"/>
              <a:t> </a:t>
            </a:r>
            <a:r>
              <a:rPr lang="en-US" sz="2000" dirty="0" err="1" smtClean="0"/>
              <a:t>ung</a:t>
            </a:r>
            <a:r>
              <a:rPr lang="en-US" sz="2000" dirty="0" smtClean="0"/>
              <a:t> </a:t>
            </a:r>
            <a:r>
              <a:rPr lang="en-US" sz="2000" dirty="0" err="1" smtClean="0"/>
              <a:t>thư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hoặc</a:t>
            </a:r>
            <a:r>
              <a:rPr lang="en-US" sz="2000" dirty="0" smtClean="0"/>
              <a:t> </a:t>
            </a:r>
            <a:r>
              <a:rPr lang="en-US" sz="2000" dirty="0" err="1" smtClean="0"/>
              <a:t>áp</a:t>
            </a:r>
            <a:r>
              <a:rPr lang="en-US" sz="2000" dirty="0" smtClean="0"/>
              <a:t> </a:t>
            </a:r>
            <a:r>
              <a:rPr lang="en-US" sz="2000" dirty="0" err="1" smtClean="0"/>
              <a:t>xe</a:t>
            </a:r>
            <a:r>
              <a:rPr lang="en-US" sz="2000" dirty="0" smtClean="0"/>
              <a:t> do </a:t>
            </a:r>
            <a:r>
              <a:rPr lang="en-US" sz="2000" dirty="0" err="1" smtClean="0"/>
              <a:t>nguyên</a:t>
            </a:r>
            <a:r>
              <a:rPr lang="en-US" sz="2000" dirty="0" smtClean="0"/>
              <a:t> </a:t>
            </a:r>
            <a:r>
              <a:rPr lang="en-US" sz="2000" dirty="0" err="1" smtClean="0"/>
              <a:t>nhân</a:t>
            </a:r>
            <a:r>
              <a:rPr lang="en-US" sz="2000" dirty="0" smtClean="0"/>
              <a:t> </a:t>
            </a:r>
            <a:r>
              <a:rPr lang="en-US" sz="2000" dirty="0" err="1" smtClean="0"/>
              <a:t>khác</a:t>
            </a:r>
            <a:endParaRPr lang="en-US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410200" y="1110734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nhỏ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0" y="2196059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</a:t>
            </a:r>
            <a:r>
              <a:rPr lang="en-US" sz="2000" dirty="0" err="1" smtClean="0"/>
              <a:t>Siêu</a:t>
            </a:r>
            <a:r>
              <a:rPr lang="en-US" sz="2000" dirty="0" smtClean="0"/>
              <a:t> </a:t>
            </a:r>
            <a:r>
              <a:rPr lang="en-US" sz="2000" dirty="0" err="1" smtClean="0"/>
              <a:t>âm</a:t>
            </a:r>
            <a:r>
              <a:rPr lang="en-US" sz="2000" dirty="0" smtClean="0"/>
              <a:t> ổ </a:t>
            </a:r>
            <a:r>
              <a:rPr lang="en-US" sz="2000" dirty="0" err="1" smtClean="0"/>
              <a:t>bụng</a:t>
            </a:r>
            <a:r>
              <a:rPr lang="en-US" sz="2000" dirty="0" smtClean="0"/>
              <a:t>: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 </a:t>
            </a:r>
            <a:r>
              <a:rPr lang="en-US" sz="2000" dirty="0" err="1" smtClean="0"/>
              <a:t>giãn</a:t>
            </a:r>
            <a:r>
              <a:rPr lang="en-US" sz="2000" dirty="0" smtClean="0"/>
              <a:t>, </a:t>
            </a:r>
            <a:r>
              <a:rPr lang="en-US" sz="2000" dirty="0" err="1" smtClean="0"/>
              <a:t>dầy</a:t>
            </a:r>
            <a:r>
              <a:rPr lang="en-US" sz="2000" dirty="0" smtClean="0"/>
              <a:t> </a:t>
            </a:r>
            <a:r>
              <a:rPr lang="en-US" sz="2000" dirty="0" err="1" smtClean="0"/>
              <a:t>đều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. </a:t>
            </a:r>
            <a:r>
              <a:rPr lang="en-US" sz="2000" dirty="0" err="1" smtClean="0"/>
              <a:t>Túi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 </a:t>
            </a:r>
            <a:r>
              <a:rPr lang="en-US" sz="2000" dirty="0" err="1" smtClean="0"/>
              <a:t>căng</a:t>
            </a:r>
            <a:r>
              <a:rPr lang="en-US" sz="2000" dirty="0" smtClean="0"/>
              <a:t> </a:t>
            </a:r>
            <a:r>
              <a:rPr lang="en-US" sz="2000" dirty="0" err="1" smtClean="0"/>
              <a:t>dịch</a:t>
            </a:r>
            <a:r>
              <a:rPr lang="en-US" sz="2000" dirty="0" smtClean="0"/>
              <a:t> </a:t>
            </a:r>
            <a:r>
              <a:rPr lang="en-US" sz="2000" dirty="0" err="1" smtClean="0"/>
              <a:t>trong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110734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lớn</a:t>
            </a:r>
            <a:r>
              <a:rPr lang="en-US" sz="2000" dirty="0" smtClean="0"/>
              <a:t>: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343400" y="2209800"/>
            <a:ext cx="0" cy="3429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39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981135"/>
            <a:ext cx="3970485" cy="2648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151" y="1860511"/>
            <a:ext cx="3943010" cy="2768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9115" y="457200"/>
            <a:ext cx="3970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Siêu</a:t>
            </a:r>
            <a:r>
              <a:rPr lang="en-US" sz="2000" dirty="0" smtClean="0"/>
              <a:t> </a:t>
            </a:r>
            <a:r>
              <a:rPr lang="en-US" sz="2000" dirty="0" err="1" smtClean="0"/>
              <a:t>âm</a:t>
            </a:r>
            <a:r>
              <a:rPr lang="en-US" sz="2000" dirty="0" smtClean="0"/>
              <a:t>, CLVT san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lớn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209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799" y="-685800"/>
            <a:ext cx="9996714" cy="77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322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762000"/>
            <a:ext cx="47625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15621"/>
            <a:ext cx="2514599" cy="2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911807"/>
            <a:ext cx="3702973" cy="260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997" y="1449169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Siêu</a:t>
            </a:r>
            <a:r>
              <a:rPr lang="en-US" sz="2000" dirty="0" smtClean="0"/>
              <a:t> </a:t>
            </a:r>
            <a:r>
              <a:rPr lang="en-US" sz="2000" dirty="0" err="1" smtClean="0"/>
              <a:t>âm</a:t>
            </a:r>
            <a:r>
              <a:rPr lang="en-US" sz="2000" dirty="0" smtClean="0"/>
              <a:t>, CLVT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nhỏ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2577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52400"/>
            <a:ext cx="3548062" cy="3188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44" y="3505200"/>
            <a:ext cx="7353300" cy="304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3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143000"/>
            <a:ext cx="411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5</a:t>
            </a:r>
            <a:r>
              <a:rPr lang="en-US" sz="2600" dirty="0" smtClean="0"/>
              <a:t>.Chẩn </a:t>
            </a:r>
            <a:r>
              <a:rPr lang="en-US" sz="2600" dirty="0" err="1" smtClean="0"/>
              <a:t>đoán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133600"/>
            <a:ext cx="5257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5.1 .</a:t>
            </a:r>
            <a:r>
              <a:rPr lang="en-US" sz="2000" dirty="0" err="1" smtClean="0"/>
              <a:t>Trường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hợp</a:t>
            </a:r>
            <a:r>
              <a:rPr lang="en-US" sz="2000" dirty="0" smtClean="0"/>
              <a:t> </a:t>
            </a:r>
            <a:r>
              <a:rPr lang="en-US" sz="2000" dirty="0" err="1" smtClean="0"/>
              <a:t>nghi</a:t>
            </a:r>
            <a:r>
              <a:rPr lang="en-US" sz="2000" dirty="0" smtClean="0"/>
              <a:t> </a:t>
            </a:r>
            <a:r>
              <a:rPr lang="en-US" sz="2000" dirty="0" err="1" smtClean="0"/>
              <a:t>ngờ</a:t>
            </a:r>
            <a:endParaRPr lang="en-US" sz="2000" dirty="0" smtClean="0"/>
          </a:p>
          <a:p>
            <a:r>
              <a:rPr lang="en-US" sz="2000" dirty="0" smtClean="0"/>
              <a:t> - </a:t>
            </a:r>
            <a:r>
              <a:rPr lang="en-US" sz="2000" dirty="0" err="1" smtClean="0"/>
              <a:t>Yếu</a:t>
            </a:r>
            <a:r>
              <a:rPr lang="en-US" sz="2000" dirty="0" smtClean="0"/>
              <a:t> </a:t>
            </a:r>
            <a:r>
              <a:rPr lang="en-US" sz="2000" dirty="0" err="1" smtClean="0"/>
              <a:t>tố</a:t>
            </a:r>
            <a:r>
              <a:rPr lang="en-US" sz="2000" dirty="0" smtClean="0"/>
              <a:t> </a:t>
            </a:r>
            <a:r>
              <a:rPr lang="en-US" sz="2000" dirty="0" err="1" smtClean="0"/>
              <a:t>dịch</a:t>
            </a:r>
            <a:r>
              <a:rPr lang="en-US" sz="2000" dirty="0" smtClean="0"/>
              <a:t> </a:t>
            </a:r>
            <a:r>
              <a:rPr lang="en-US" sz="2000" dirty="0" err="1" smtClean="0"/>
              <a:t>tễ</a:t>
            </a:r>
            <a:endParaRPr lang="en-US" sz="2000" dirty="0" smtClean="0"/>
          </a:p>
          <a:p>
            <a:r>
              <a:rPr lang="en-US" sz="2000" dirty="0" smtClean="0"/>
              <a:t> - </a:t>
            </a:r>
            <a:r>
              <a:rPr lang="en-US" sz="2000" dirty="0" err="1" smtClean="0"/>
              <a:t>Tiền</a:t>
            </a:r>
            <a:r>
              <a:rPr lang="en-US" sz="2000" dirty="0" smtClean="0"/>
              <a:t> </a:t>
            </a:r>
            <a:r>
              <a:rPr lang="en-US" sz="2000" dirty="0" err="1" smtClean="0"/>
              <a:t>sử</a:t>
            </a:r>
            <a:r>
              <a:rPr lang="en-US" sz="2000" dirty="0" smtClean="0"/>
              <a:t> </a:t>
            </a:r>
            <a:r>
              <a:rPr lang="en-US" sz="2000" dirty="0" err="1" smtClean="0"/>
              <a:t>ăn</a:t>
            </a:r>
            <a:r>
              <a:rPr lang="en-US" sz="2000" dirty="0" smtClean="0"/>
              <a:t> </a:t>
            </a:r>
            <a:r>
              <a:rPr lang="en-US" sz="2000" dirty="0" err="1" smtClean="0"/>
              <a:t>uống</a:t>
            </a:r>
            <a:endParaRPr lang="en-US" sz="2000" dirty="0" smtClean="0"/>
          </a:p>
          <a:p>
            <a:r>
              <a:rPr lang="en-US" sz="2000" dirty="0" smtClean="0"/>
              <a:t> - </a:t>
            </a:r>
            <a:r>
              <a:rPr lang="en-US" sz="2000" dirty="0" err="1" smtClean="0"/>
              <a:t>dấu</a:t>
            </a:r>
            <a:r>
              <a:rPr lang="en-US" sz="2000" dirty="0" smtClean="0"/>
              <a:t> </a:t>
            </a:r>
            <a:r>
              <a:rPr lang="en-US" sz="2000" dirty="0" err="1" smtClean="0"/>
              <a:t>hiệu</a:t>
            </a:r>
            <a:r>
              <a:rPr lang="en-US" sz="2000" dirty="0" smtClean="0"/>
              <a:t> </a:t>
            </a:r>
            <a:r>
              <a:rPr lang="en-US" sz="2000" dirty="0" err="1" smtClean="0"/>
              <a:t>lâm</a:t>
            </a:r>
            <a:r>
              <a:rPr lang="en-US" sz="2000" dirty="0" smtClean="0"/>
              <a:t> </a:t>
            </a:r>
            <a:r>
              <a:rPr lang="en-US" sz="2000" dirty="0" err="1" smtClean="0"/>
              <a:t>sàng</a:t>
            </a:r>
            <a:r>
              <a:rPr lang="en-US" sz="2000" dirty="0" smtClean="0"/>
              <a:t> </a:t>
            </a:r>
            <a:r>
              <a:rPr lang="en-US" sz="2000" dirty="0" err="1" smtClean="0"/>
              <a:t>hướng</a:t>
            </a:r>
            <a:r>
              <a:rPr lang="en-US" sz="2000" dirty="0" smtClean="0"/>
              <a:t> </a:t>
            </a:r>
            <a:r>
              <a:rPr lang="en-US" sz="2000" dirty="0" err="1" smtClean="0"/>
              <a:t>tới</a:t>
            </a:r>
            <a:r>
              <a:rPr lang="en-US" sz="2000" dirty="0" smtClean="0"/>
              <a:t> </a:t>
            </a:r>
            <a:r>
              <a:rPr lang="en-US" sz="2000" dirty="0" err="1" smtClean="0"/>
              <a:t>bệnh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endParaRPr lang="en-US" sz="2000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4038600"/>
            <a:ext cx="8001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5.2. </a:t>
            </a:r>
            <a:r>
              <a:rPr lang="en-US" sz="2000" dirty="0" err="1" smtClean="0"/>
              <a:t>Trường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hợp</a:t>
            </a:r>
            <a:r>
              <a:rPr lang="en-US" sz="2000" dirty="0" smtClean="0"/>
              <a:t> </a:t>
            </a:r>
            <a:r>
              <a:rPr lang="en-US" sz="2000" dirty="0" err="1" smtClean="0"/>
              <a:t>bệnh</a:t>
            </a:r>
            <a:r>
              <a:rPr lang="en-US" sz="2000" dirty="0" smtClean="0"/>
              <a:t> </a:t>
            </a:r>
            <a:r>
              <a:rPr lang="en-US" sz="2000" dirty="0" err="1" smtClean="0"/>
              <a:t>xác</a:t>
            </a:r>
            <a:r>
              <a:rPr lang="en-US" sz="2000" dirty="0" smtClean="0"/>
              <a:t> </a:t>
            </a:r>
            <a:r>
              <a:rPr lang="en-US" sz="2000" dirty="0" err="1" smtClean="0"/>
              <a:t>định</a:t>
            </a:r>
            <a:endParaRPr lang="en-US" sz="2000" dirty="0" smtClean="0"/>
          </a:p>
          <a:p>
            <a:r>
              <a:rPr lang="en-US" sz="2000" dirty="0" smtClean="0"/>
              <a:t>-</a:t>
            </a:r>
            <a:r>
              <a:rPr lang="en-US" sz="2000" dirty="0" err="1" smtClean="0"/>
              <a:t>Trường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hợp</a:t>
            </a:r>
            <a:r>
              <a:rPr lang="en-US" sz="2000" dirty="0" smtClean="0"/>
              <a:t> </a:t>
            </a:r>
            <a:r>
              <a:rPr lang="en-US" sz="2000" dirty="0" err="1" smtClean="0"/>
              <a:t>nghi</a:t>
            </a:r>
            <a:r>
              <a:rPr lang="en-US" sz="2000" dirty="0" smtClean="0"/>
              <a:t> </a:t>
            </a:r>
            <a:r>
              <a:rPr lang="en-US" sz="2000" dirty="0" err="1" smtClean="0"/>
              <a:t>ngờ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 </a:t>
            </a:r>
            <a:r>
              <a:rPr lang="en-US" sz="2000" dirty="0" err="1" smtClean="0"/>
              <a:t>sau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+ </a:t>
            </a:r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 </a:t>
            </a:r>
            <a:r>
              <a:rPr lang="en-US" sz="2000" dirty="0" err="1" smtClean="0"/>
              <a:t>phân</a:t>
            </a:r>
            <a:r>
              <a:rPr lang="en-US" sz="2000" dirty="0" smtClean="0"/>
              <a:t> </a:t>
            </a:r>
            <a:r>
              <a:rPr lang="en-US" sz="2000" dirty="0" err="1" smtClean="0"/>
              <a:t>hoặc</a:t>
            </a:r>
            <a:r>
              <a:rPr lang="en-US" sz="2000" dirty="0" smtClean="0"/>
              <a:t> </a:t>
            </a:r>
            <a:r>
              <a:rPr lang="en-US" sz="2000" dirty="0" err="1" smtClean="0"/>
              <a:t>dịch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 </a:t>
            </a:r>
            <a:r>
              <a:rPr lang="en-US" sz="2000" dirty="0" err="1" smtClean="0"/>
              <a:t>tìm</a:t>
            </a:r>
            <a:r>
              <a:rPr lang="en-US" sz="2000" dirty="0" smtClean="0"/>
              <a:t> </a:t>
            </a:r>
            <a:r>
              <a:rPr lang="en-US" sz="2000" dirty="0" err="1" smtClean="0"/>
              <a:t>thấy</a:t>
            </a:r>
            <a:r>
              <a:rPr lang="en-US" sz="2000" dirty="0" smtClean="0"/>
              <a:t> </a:t>
            </a:r>
            <a:r>
              <a:rPr lang="en-US" sz="2000" dirty="0" err="1" smtClean="0"/>
              <a:t>trứng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endParaRPr lang="en-US" sz="2000" dirty="0" smtClean="0"/>
          </a:p>
          <a:p>
            <a:r>
              <a:rPr lang="en-US" sz="2000" dirty="0" smtClean="0"/>
              <a:t>+ </a:t>
            </a:r>
            <a:r>
              <a:rPr lang="en-US" sz="2000" dirty="0" err="1" smtClean="0"/>
              <a:t>Chẩn</a:t>
            </a:r>
            <a:r>
              <a:rPr lang="en-US" sz="2000" dirty="0" smtClean="0"/>
              <a:t> </a:t>
            </a:r>
            <a:r>
              <a:rPr lang="en-US" sz="2000" dirty="0" err="1" smtClean="0"/>
              <a:t>đoán</a:t>
            </a:r>
            <a:r>
              <a:rPr lang="en-US" sz="2000" dirty="0" smtClean="0"/>
              <a:t> </a:t>
            </a:r>
            <a:r>
              <a:rPr lang="en-US" sz="2000" dirty="0" err="1" smtClean="0"/>
              <a:t>miễn</a:t>
            </a:r>
            <a:r>
              <a:rPr lang="en-US" sz="2000" dirty="0" smtClean="0"/>
              <a:t> </a:t>
            </a:r>
            <a:r>
              <a:rPr lang="en-US" sz="2000" dirty="0" err="1" smtClean="0"/>
              <a:t>dịch</a:t>
            </a:r>
            <a:r>
              <a:rPr lang="en-US" sz="2000" dirty="0" smtClean="0"/>
              <a:t> </a:t>
            </a:r>
            <a:r>
              <a:rPr lang="en-US" sz="2000" dirty="0" err="1" smtClean="0"/>
              <a:t>học</a:t>
            </a:r>
            <a:r>
              <a:rPr lang="en-US" sz="2000" dirty="0" smtClean="0"/>
              <a:t>: ELISA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trong</a:t>
            </a:r>
            <a:r>
              <a:rPr lang="en-US" sz="2000" dirty="0" smtClean="0"/>
              <a:t> </a:t>
            </a:r>
            <a:r>
              <a:rPr lang="en-US" sz="2000" dirty="0" err="1" smtClean="0"/>
              <a:t>huyết</a:t>
            </a:r>
            <a:r>
              <a:rPr lang="en-US" sz="2000" dirty="0" smtClean="0"/>
              <a:t> </a:t>
            </a:r>
            <a:r>
              <a:rPr lang="en-US" sz="2000" dirty="0" err="1" smtClean="0"/>
              <a:t>thanh</a:t>
            </a:r>
            <a:endParaRPr lang="en-US" sz="2000" dirty="0" smtClean="0"/>
          </a:p>
          <a:p>
            <a:r>
              <a:rPr lang="en-US" sz="2000" dirty="0" smtClean="0"/>
              <a:t>+ 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hình</a:t>
            </a:r>
            <a:r>
              <a:rPr lang="en-US" sz="2000" dirty="0" smtClean="0"/>
              <a:t> </a:t>
            </a:r>
            <a:r>
              <a:rPr lang="en-US" sz="2000" dirty="0" err="1" smtClean="0"/>
              <a:t>ảnh</a:t>
            </a:r>
            <a:r>
              <a:rPr lang="en-US" sz="2000" dirty="0" smtClean="0"/>
              <a:t> </a:t>
            </a:r>
            <a:r>
              <a:rPr lang="en-US" sz="2000" dirty="0" err="1" smtClean="0"/>
              <a:t>tôen</a:t>
            </a:r>
            <a:r>
              <a:rPr lang="en-US" sz="2000" dirty="0" smtClean="0"/>
              <a:t> </a:t>
            </a:r>
            <a:r>
              <a:rPr lang="en-US" sz="2000" dirty="0" err="1" smtClean="0"/>
              <a:t>thương</a:t>
            </a:r>
            <a:r>
              <a:rPr lang="en-US" sz="2000" dirty="0" smtClean="0"/>
              <a:t> </a:t>
            </a:r>
            <a:r>
              <a:rPr lang="en-US" sz="2000" dirty="0" err="1" smtClean="0"/>
              <a:t>nghi</a:t>
            </a:r>
            <a:r>
              <a:rPr lang="en-US" sz="2000" dirty="0" smtClean="0"/>
              <a:t> do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trên</a:t>
            </a:r>
            <a:r>
              <a:rPr lang="en-US" sz="2000" dirty="0" smtClean="0"/>
              <a:t> </a:t>
            </a:r>
            <a:r>
              <a:rPr lang="en-US" sz="2000" dirty="0" err="1" smtClean="0"/>
              <a:t>siêu</a:t>
            </a:r>
            <a:r>
              <a:rPr lang="en-US" sz="2000" dirty="0" smtClean="0"/>
              <a:t> </a:t>
            </a:r>
            <a:r>
              <a:rPr lang="en-US" sz="2000" dirty="0" err="1" smtClean="0"/>
              <a:t>âm</a:t>
            </a:r>
            <a:r>
              <a:rPr lang="en-US" sz="2000" dirty="0" smtClean="0"/>
              <a:t> /CT/MRI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763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705" y="1752600"/>
            <a:ext cx="769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U </a:t>
            </a:r>
            <a:r>
              <a:rPr lang="en-US" sz="2000" dirty="0" err="1" smtClean="0"/>
              <a:t>gan</a:t>
            </a:r>
            <a:r>
              <a:rPr lang="en-US" sz="2000" dirty="0" smtClean="0"/>
              <a:t> ( </a:t>
            </a:r>
            <a:r>
              <a:rPr lang="en-US" sz="2000" dirty="0" err="1" smtClean="0"/>
              <a:t>bổ</a:t>
            </a:r>
            <a:r>
              <a:rPr lang="en-US" sz="2000" dirty="0" smtClean="0"/>
              <a:t> sung </a:t>
            </a:r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 AFP)</a:t>
            </a:r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ápxe</a:t>
            </a:r>
            <a:r>
              <a:rPr lang="en-US" sz="2000" dirty="0" smtClean="0"/>
              <a:t> do </a:t>
            </a:r>
            <a:r>
              <a:rPr lang="en-US" sz="2000" dirty="0" err="1" smtClean="0"/>
              <a:t>nguyên</a:t>
            </a:r>
            <a:r>
              <a:rPr lang="en-US" sz="2000" dirty="0" smtClean="0"/>
              <a:t> </a:t>
            </a:r>
            <a:r>
              <a:rPr lang="en-US" sz="2000" dirty="0" err="1" smtClean="0"/>
              <a:t>nhân</a:t>
            </a:r>
            <a:r>
              <a:rPr lang="en-US" sz="2000" dirty="0" smtClean="0"/>
              <a:t> </a:t>
            </a:r>
            <a:r>
              <a:rPr lang="en-US" sz="2000" dirty="0" err="1" smtClean="0"/>
              <a:t>khác</a:t>
            </a:r>
            <a:r>
              <a:rPr lang="en-US" sz="2000" dirty="0" smtClean="0"/>
              <a:t>: </a:t>
            </a:r>
          </a:p>
          <a:p>
            <a:r>
              <a:rPr lang="en-US" sz="2000" dirty="0" smtClean="0"/>
              <a:t>+ </a:t>
            </a:r>
            <a:r>
              <a:rPr lang="en-US" sz="2000" dirty="0" err="1" smtClean="0"/>
              <a:t>Amip</a:t>
            </a:r>
            <a:r>
              <a:rPr lang="en-US" sz="2000" dirty="0" smtClean="0"/>
              <a:t> : </a:t>
            </a:r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nghiện</a:t>
            </a:r>
            <a:r>
              <a:rPr lang="en-US" sz="2000" dirty="0" smtClean="0"/>
              <a:t> ELISA </a:t>
            </a:r>
            <a:r>
              <a:rPr lang="en-US" sz="2000" dirty="0" err="1" smtClean="0"/>
              <a:t>huyết</a:t>
            </a:r>
            <a:r>
              <a:rPr lang="en-US" sz="2000" dirty="0" smtClean="0"/>
              <a:t> </a:t>
            </a:r>
            <a:r>
              <a:rPr lang="en-US" sz="2000" dirty="0" err="1" smtClean="0"/>
              <a:t>thanh</a:t>
            </a:r>
            <a:r>
              <a:rPr lang="en-US" sz="2000" dirty="0" smtClean="0"/>
              <a:t> </a:t>
            </a:r>
            <a:r>
              <a:rPr lang="en-US" sz="2000" dirty="0" err="1" smtClean="0"/>
              <a:t>tìm</a:t>
            </a:r>
            <a:r>
              <a:rPr lang="en-US" sz="2000" dirty="0" smtClean="0"/>
              <a:t> </a:t>
            </a:r>
            <a:r>
              <a:rPr lang="en-US" sz="2000" dirty="0" err="1" smtClean="0"/>
              <a:t>kháng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Amip</a:t>
            </a:r>
            <a:endParaRPr lang="en-US" sz="2000" dirty="0" smtClean="0"/>
          </a:p>
          <a:p>
            <a:r>
              <a:rPr lang="en-US" sz="2000" dirty="0" smtClean="0"/>
              <a:t>+ Vi </a:t>
            </a:r>
            <a:r>
              <a:rPr lang="en-US" sz="2000" dirty="0" err="1" smtClean="0"/>
              <a:t>khuẩn</a:t>
            </a:r>
            <a:endParaRPr lang="en-US" sz="2000" dirty="0" smtClean="0"/>
          </a:p>
          <a:p>
            <a:r>
              <a:rPr lang="en-US" sz="2000" dirty="0" smtClean="0"/>
              <a:t>-</a:t>
            </a:r>
            <a:r>
              <a:rPr lang="en-US" sz="2000" dirty="0" err="1" smtClean="0"/>
              <a:t>Với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nhỏ</a:t>
            </a:r>
            <a:r>
              <a:rPr lang="en-US" sz="2000" dirty="0" smtClean="0"/>
              <a:t>: </a:t>
            </a:r>
            <a:r>
              <a:rPr lang="en-US" sz="2000" dirty="0" err="1" smtClean="0"/>
              <a:t>Áp</a:t>
            </a:r>
            <a:r>
              <a:rPr lang="en-US" sz="2000" dirty="0" smtClean="0"/>
              <a:t> </a:t>
            </a:r>
            <a:r>
              <a:rPr lang="en-US" sz="2000" dirty="0" err="1" smtClean="0"/>
              <a:t>xe</a:t>
            </a:r>
            <a:r>
              <a:rPr lang="en-US" sz="2000" dirty="0" smtClean="0"/>
              <a:t>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r>
              <a:rPr lang="en-US" sz="2000" dirty="0" smtClean="0"/>
              <a:t>, </a:t>
            </a:r>
            <a:r>
              <a:rPr lang="en-US" sz="2000" dirty="0" err="1" smtClean="0"/>
              <a:t>ung</a:t>
            </a:r>
            <a:r>
              <a:rPr lang="en-US" sz="2000" dirty="0" smtClean="0"/>
              <a:t> </a:t>
            </a:r>
            <a:r>
              <a:rPr lang="en-US" sz="2000" dirty="0" err="1" smtClean="0"/>
              <a:t>thư</a:t>
            </a:r>
            <a:r>
              <a:rPr lang="en-US" sz="2000" dirty="0" smtClean="0"/>
              <a:t> </a:t>
            </a:r>
            <a:r>
              <a:rPr lang="en-US" sz="2000" dirty="0" err="1" smtClean="0"/>
              <a:t>đường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mật</a:t>
            </a:r>
            <a:endParaRPr lang="en-US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49705" y="990600"/>
            <a:ext cx="3512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6..Chẩn </a:t>
            </a:r>
            <a:r>
              <a:rPr lang="en-US" sz="2400" dirty="0" err="1"/>
              <a:t>đoán</a:t>
            </a:r>
            <a:r>
              <a:rPr lang="en-US" sz="2400" dirty="0"/>
              <a:t> </a:t>
            </a:r>
            <a:r>
              <a:rPr lang="en-US" sz="2400" dirty="0" err="1"/>
              <a:t>phân</a:t>
            </a:r>
            <a:r>
              <a:rPr lang="en-US" sz="2400" dirty="0"/>
              <a:t> </a:t>
            </a:r>
            <a:r>
              <a:rPr lang="en-US" sz="2400" dirty="0" err="1"/>
              <a:t>biệt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664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8382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</a:t>
            </a:r>
            <a:r>
              <a:rPr lang="en-US" sz="2400" dirty="0" smtClean="0"/>
              <a:t>.Điều </a:t>
            </a:r>
            <a:r>
              <a:rPr lang="en-US" sz="2400" dirty="0" err="1" smtClean="0"/>
              <a:t>trị</a:t>
            </a:r>
            <a:r>
              <a:rPr lang="en-US" sz="2400" dirty="0" smtClean="0"/>
              <a:t> </a:t>
            </a:r>
            <a:r>
              <a:rPr lang="en-US" sz="2400" dirty="0" err="1" smtClean="0"/>
              <a:t>đăc</a:t>
            </a:r>
            <a:r>
              <a:rPr lang="en-US" sz="2400" dirty="0"/>
              <a:t> </a:t>
            </a:r>
            <a:r>
              <a:rPr lang="en-US" sz="2400" dirty="0" err="1" smtClean="0"/>
              <a:t>hiệu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98463" y="2040374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Sán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lá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lớn</a:t>
            </a:r>
            <a:r>
              <a:rPr lang="en-US" sz="2000" b="1" dirty="0" smtClean="0"/>
              <a:t>: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2502039"/>
            <a:ext cx="350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Triclabendazole</a:t>
            </a:r>
            <a:r>
              <a:rPr lang="en-US" sz="2000" dirty="0" smtClean="0"/>
              <a:t> </a:t>
            </a:r>
            <a:r>
              <a:rPr lang="en-US" sz="2000" dirty="0" err="1" smtClean="0"/>
              <a:t>liều</a:t>
            </a:r>
            <a:r>
              <a:rPr lang="en-US" sz="2000" dirty="0" smtClean="0"/>
              <a:t> </a:t>
            </a:r>
            <a:r>
              <a:rPr lang="en-US" sz="2000" dirty="0" err="1" smtClean="0"/>
              <a:t>duy</a:t>
            </a:r>
            <a:r>
              <a:rPr lang="en-US" sz="2000" dirty="0" smtClean="0"/>
              <a:t> </a:t>
            </a:r>
            <a:r>
              <a:rPr lang="en-US" sz="2000" dirty="0" err="1" smtClean="0"/>
              <a:t>nhât</a:t>
            </a:r>
            <a:r>
              <a:rPr lang="en-US" sz="2000" dirty="0" smtClean="0"/>
              <a:t> 20mg/kg/</a:t>
            </a:r>
            <a:r>
              <a:rPr lang="en-US" sz="2000" dirty="0" err="1" smtClean="0"/>
              <a:t>ngày</a:t>
            </a:r>
            <a:endParaRPr lang="en-US" sz="2000" dirty="0" smtClean="0"/>
          </a:p>
          <a:p>
            <a:r>
              <a:rPr lang="en-US" sz="2000" dirty="0" smtClean="0"/>
              <a:t>Chia 2 </a:t>
            </a:r>
            <a:r>
              <a:rPr lang="en-US" sz="2000" dirty="0" err="1" smtClean="0"/>
              <a:t>lần</a:t>
            </a:r>
            <a:r>
              <a:rPr lang="en-US" sz="2000" dirty="0" smtClean="0"/>
              <a:t> </a:t>
            </a:r>
            <a:r>
              <a:rPr lang="en-US" sz="2000" dirty="0" err="1" smtClean="0"/>
              <a:t>uống</a:t>
            </a:r>
            <a:r>
              <a:rPr lang="en-US" sz="2000" dirty="0" smtClean="0"/>
              <a:t> </a:t>
            </a:r>
            <a:r>
              <a:rPr lang="en-US" sz="2000" dirty="0" err="1" smtClean="0"/>
              <a:t>cách</a:t>
            </a:r>
            <a:r>
              <a:rPr lang="en-US" sz="2000" dirty="0" smtClean="0"/>
              <a:t> </a:t>
            </a:r>
            <a:r>
              <a:rPr lang="en-US" sz="2000" dirty="0" err="1" smtClean="0"/>
              <a:t>nhau</a:t>
            </a:r>
            <a:r>
              <a:rPr lang="en-US" sz="2000" dirty="0" smtClean="0"/>
              <a:t> 6-8h </a:t>
            </a:r>
            <a:r>
              <a:rPr lang="en-US" sz="2000" dirty="0" err="1" smtClean="0"/>
              <a:t>sau</a:t>
            </a:r>
            <a:r>
              <a:rPr lang="en-US" sz="2000" dirty="0" smtClean="0"/>
              <a:t> </a:t>
            </a:r>
            <a:r>
              <a:rPr lang="en-US" sz="2000" dirty="0" err="1" smtClean="0"/>
              <a:t>ăn</a:t>
            </a:r>
            <a:r>
              <a:rPr lang="en-US" sz="2000" dirty="0" smtClean="0"/>
              <a:t> no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210321" y="1878167"/>
            <a:ext cx="2280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Sán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lá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nhỏ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282361" y="2440484"/>
            <a:ext cx="32320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Praziquantel</a:t>
            </a:r>
            <a:r>
              <a:rPr lang="en-US" sz="2000" dirty="0" smtClean="0"/>
              <a:t> ( </a:t>
            </a:r>
            <a:r>
              <a:rPr lang="en-US" sz="2000" dirty="0" err="1" smtClean="0"/>
              <a:t>dùng</a:t>
            </a:r>
            <a:r>
              <a:rPr lang="en-US" sz="2000" dirty="0" smtClean="0"/>
              <a:t> </a:t>
            </a:r>
            <a:r>
              <a:rPr lang="en-US" sz="2000" dirty="0" err="1" smtClean="0"/>
              <a:t>từ</a:t>
            </a:r>
            <a:r>
              <a:rPr lang="en-US" sz="2000" dirty="0" smtClean="0"/>
              <a:t> 4 </a:t>
            </a:r>
            <a:r>
              <a:rPr lang="en-US" sz="2000" dirty="0" err="1" smtClean="0"/>
              <a:t>tuổi</a:t>
            </a:r>
            <a:r>
              <a:rPr lang="en-US" sz="2000" dirty="0" smtClean="0"/>
              <a:t> </a:t>
            </a:r>
            <a:r>
              <a:rPr lang="en-US" sz="2000" dirty="0" err="1" smtClean="0"/>
              <a:t>trở</a:t>
            </a:r>
            <a:r>
              <a:rPr lang="en-US" sz="2000" dirty="0" smtClean="0"/>
              <a:t> </a:t>
            </a:r>
            <a:r>
              <a:rPr lang="en-US" sz="2000" dirty="0" err="1" smtClean="0"/>
              <a:t>lên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+ </a:t>
            </a:r>
            <a:r>
              <a:rPr lang="en-US" sz="2000" dirty="0" err="1" smtClean="0"/>
              <a:t>Praziquantel</a:t>
            </a:r>
            <a:r>
              <a:rPr lang="en-US" sz="2000" dirty="0" smtClean="0"/>
              <a:t> 25mg/kg/</a:t>
            </a:r>
            <a:r>
              <a:rPr lang="en-US" sz="2000" dirty="0" err="1" smtClean="0"/>
              <a:t>ngày</a:t>
            </a:r>
            <a:r>
              <a:rPr lang="en-US" sz="2000" dirty="0" smtClean="0"/>
              <a:t> x 3 </a:t>
            </a:r>
            <a:r>
              <a:rPr lang="en-US" sz="2000" dirty="0" err="1" smtClean="0"/>
              <a:t>ngày</a:t>
            </a:r>
            <a:r>
              <a:rPr lang="en-US" sz="2000" dirty="0" smtClean="0"/>
              <a:t> </a:t>
            </a:r>
            <a:r>
              <a:rPr lang="en-US" sz="2000" dirty="0" err="1" smtClean="0"/>
              <a:t>sau</a:t>
            </a:r>
            <a:r>
              <a:rPr lang="en-US" sz="2000" dirty="0" smtClean="0"/>
              <a:t> </a:t>
            </a:r>
            <a:r>
              <a:rPr lang="en-US" sz="2000" dirty="0" err="1" smtClean="0"/>
              <a:t>ăn</a:t>
            </a:r>
            <a:r>
              <a:rPr lang="en-US" sz="2000" dirty="0" smtClean="0"/>
              <a:t> no</a:t>
            </a:r>
            <a:endParaRPr lang="en-US" sz="20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605997" y="1447800"/>
            <a:ext cx="0" cy="381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71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572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8. Theo </a:t>
            </a:r>
            <a:r>
              <a:rPr lang="en-US" sz="2400" dirty="0" err="1" smtClean="0"/>
              <a:t>dõi</a:t>
            </a:r>
            <a:r>
              <a:rPr lang="en-US" sz="2400" dirty="0" smtClean="0"/>
              <a:t> </a:t>
            </a:r>
            <a:r>
              <a:rPr lang="en-US" sz="2400" dirty="0" err="1" smtClean="0"/>
              <a:t>sau</a:t>
            </a:r>
            <a:r>
              <a:rPr lang="en-US" sz="2400" dirty="0" smtClean="0"/>
              <a:t>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Theo </a:t>
            </a:r>
            <a:r>
              <a:rPr lang="en-US" sz="2000" dirty="0" err="1" smtClean="0"/>
              <a:t>dõi</a:t>
            </a:r>
            <a:r>
              <a:rPr lang="en-US" sz="2000" dirty="0" smtClean="0"/>
              <a:t> </a:t>
            </a:r>
            <a:r>
              <a:rPr lang="en-US" sz="2000" dirty="0" err="1"/>
              <a:t>t</a:t>
            </a:r>
            <a:r>
              <a:rPr lang="en-US" sz="2000" dirty="0" err="1" smtClean="0"/>
              <a:t>ại</a:t>
            </a:r>
            <a:r>
              <a:rPr lang="en-US" sz="2000" dirty="0" smtClean="0"/>
              <a:t> </a:t>
            </a:r>
            <a:r>
              <a:rPr lang="en-US" sz="2000" dirty="0" err="1" smtClean="0"/>
              <a:t>viện</a:t>
            </a:r>
            <a:r>
              <a:rPr lang="en-US" sz="2000" dirty="0" smtClean="0"/>
              <a:t>:  7 </a:t>
            </a:r>
            <a:r>
              <a:rPr lang="en-US" sz="2000" dirty="0" err="1" smtClean="0"/>
              <a:t>ngày</a:t>
            </a:r>
            <a:r>
              <a:rPr lang="en-US" sz="2000" dirty="0" smtClean="0"/>
              <a:t> </a:t>
            </a:r>
            <a:r>
              <a:rPr lang="en-US" sz="2000" dirty="0" err="1" smtClean="0"/>
              <a:t>kể</a:t>
            </a:r>
            <a:r>
              <a:rPr lang="en-US" sz="2000" dirty="0" smtClean="0"/>
              <a:t> </a:t>
            </a:r>
            <a:r>
              <a:rPr lang="en-US" sz="2000" dirty="0" err="1" smtClean="0"/>
              <a:t>từ</a:t>
            </a:r>
            <a:r>
              <a:rPr lang="en-US" sz="2000" dirty="0" smtClean="0"/>
              <a:t> </a:t>
            </a:r>
            <a:r>
              <a:rPr lang="en-US" sz="2000" dirty="0" err="1" smtClean="0"/>
              <a:t>ngày</a:t>
            </a:r>
            <a:r>
              <a:rPr lang="en-US" sz="2000" dirty="0" smtClean="0"/>
              <a:t> </a:t>
            </a:r>
            <a:r>
              <a:rPr lang="en-US" sz="2000" dirty="0" err="1" smtClean="0"/>
              <a:t>uống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endParaRPr lang="en-US" sz="2000" dirty="0" smtClean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Khám</a:t>
            </a:r>
            <a:r>
              <a:rPr lang="en-US" sz="2000" dirty="0" smtClean="0"/>
              <a:t> </a:t>
            </a:r>
            <a:r>
              <a:rPr lang="en-US" sz="2000" dirty="0" err="1" smtClean="0"/>
              <a:t>lại</a:t>
            </a:r>
            <a:r>
              <a:rPr lang="en-US" sz="2000" dirty="0" smtClean="0"/>
              <a:t> </a:t>
            </a:r>
            <a:r>
              <a:rPr lang="en-US" sz="2000" dirty="0" err="1" smtClean="0"/>
              <a:t>sau</a:t>
            </a:r>
            <a:r>
              <a:rPr lang="en-US" sz="2000" dirty="0" smtClean="0"/>
              <a:t> 1 </a:t>
            </a:r>
            <a:r>
              <a:rPr lang="en-US" sz="2000" dirty="0" err="1" smtClean="0"/>
              <a:t>tháng</a:t>
            </a:r>
            <a:r>
              <a:rPr lang="en-US" sz="2000" dirty="0" smtClean="0"/>
              <a:t>: </a:t>
            </a:r>
            <a:r>
              <a:rPr lang="en-US" sz="2000" dirty="0" err="1" smtClean="0"/>
              <a:t>áp</a:t>
            </a:r>
            <a:r>
              <a:rPr lang="en-US" sz="2000" dirty="0" smtClean="0"/>
              <a:t> </a:t>
            </a:r>
            <a:r>
              <a:rPr lang="en-US" sz="2000" dirty="0" err="1" smtClean="0"/>
              <a:t>dụng</a:t>
            </a:r>
            <a:r>
              <a:rPr lang="en-US" sz="2000" dirty="0" smtClean="0"/>
              <a:t> </a:t>
            </a:r>
            <a:r>
              <a:rPr lang="en-US" sz="2000" dirty="0" err="1" smtClean="0"/>
              <a:t>với</a:t>
            </a:r>
            <a:r>
              <a:rPr lang="en-US" sz="2000" dirty="0" smtClean="0"/>
              <a:t> </a:t>
            </a:r>
            <a:r>
              <a:rPr lang="en-US" sz="2000" dirty="0" err="1" smtClean="0"/>
              <a:t>tất</a:t>
            </a:r>
            <a:r>
              <a:rPr lang="en-US" sz="2000" dirty="0" smtClean="0"/>
              <a:t> </a:t>
            </a:r>
            <a:r>
              <a:rPr lang="en-US" sz="2000" dirty="0" err="1" smtClean="0"/>
              <a:t>cả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trường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hợp</a:t>
            </a:r>
            <a:endParaRPr lang="en-US" sz="2000" dirty="0" smtClean="0"/>
          </a:p>
          <a:p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+ </a:t>
            </a:r>
            <a:r>
              <a:rPr lang="en-US" sz="2000" dirty="0" err="1" smtClean="0"/>
              <a:t>Công</a:t>
            </a:r>
            <a:r>
              <a:rPr lang="en-US" sz="2000" dirty="0" smtClean="0"/>
              <a:t> </a:t>
            </a:r>
            <a:r>
              <a:rPr lang="en-US" sz="2000" dirty="0" err="1" smtClean="0"/>
              <a:t>thức</a:t>
            </a:r>
            <a:r>
              <a:rPr lang="en-US" sz="2000" dirty="0" smtClean="0"/>
              <a:t> </a:t>
            </a:r>
            <a:r>
              <a:rPr lang="en-US" sz="2000" dirty="0" err="1" smtClean="0"/>
              <a:t>máu</a:t>
            </a:r>
            <a:r>
              <a:rPr lang="en-US" sz="2000" dirty="0" smtClean="0"/>
              <a:t>: </a:t>
            </a:r>
            <a:r>
              <a:rPr lang="en-US" sz="2000" dirty="0" err="1" smtClean="0"/>
              <a:t>Bạch</a:t>
            </a:r>
            <a:r>
              <a:rPr lang="en-US" sz="2000" dirty="0" smtClean="0"/>
              <a:t> </a:t>
            </a:r>
            <a:r>
              <a:rPr lang="en-US" sz="2000" dirty="0" err="1" smtClean="0"/>
              <a:t>cầu</a:t>
            </a:r>
            <a:r>
              <a:rPr lang="en-US" sz="2000" dirty="0" smtClean="0"/>
              <a:t> </a:t>
            </a:r>
            <a:r>
              <a:rPr lang="en-US" sz="2000" dirty="0" err="1" smtClean="0"/>
              <a:t>ái</a:t>
            </a:r>
            <a:r>
              <a:rPr lang="en-US" sz="2000" dirty="0" smtClean="0"/>
              <a:t> </a:t>
            </a:r>
            <a:r>
              <a:rPr lang="en-US" sz="2000" dirty="0" err="1" smtClean="0"/>
              <a:t>toan</a:t>
            </a:r>
            <a:r>
              <a:rPr lang="en-US" sz="2000" dirty="0" smtClean="0"/>
              <a:t> </a:t>
            </a:r>
            <a:r>
              <a:rPr lang="en-US" sz="2000" dirty="0" err="1" smtClean="0"/>
              <a:t>giảm</a:t>
            </a:r>
            <a:endParaRPr lang="en-US" sz="2000" dirty="0" smtClean="0"/>
          </a:p>
          <a:p>
            <a:r>
              <a:rPr lang="en-US" sz="2000" dirty="0" smtClean="0"/>
              <a:t>+ Men </a:t>
            </a:r>
            <a:r>
              <a:rPr lang="en-US" sz="2000" dirty="0" err="1" smtClean="0"/>
              <a:t>gan</a:t>
            </a:r>
            <a:endParaRPr lang="en-US" sz="2000" dirty="0" smtClean="0"/>
          </a:p>
          <a:p>
            <a:r>
              <a:rPr lang="en-US" sz="2000" dirty="0"/>
              <a:t>+</a:t>
            </a:r>
            <a:r>
              <a:rPr lang="en-US" sz="2000" dirty="0" smtClean="0"/>
              <a:t> </a:t>
            </a:r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 </a:t>
            </a:r>
            <a:r>
              <a:rPr lang="en-US" sz="2000" dirty="0" err="1" smtClean="0"/>
              <a:t>lại</a:t>
            </a:r>
            <a:r>
              <a:rPr lang="en-US" sz="2000" dirty="0" smtClean="0"/>
              <a:t> </a:t>
            </a:r>
            <a:r>
              <a:rPr lang="en-US" sz="2000" dirty="0" err="1" smtClean="0"/>
              <a:t>huyết</a:t>
            </a:r>
            <a:r>
              <a:rPr lang="en-US" sz="2000" dirty="0" smtClean="0"/>
              <a:t> </a:t>
            </a:r>
            <a:r>
              <a:rPr lang="en-US" sz="2000" dirty="0" err="1" smtClean="0"/>
              <a:t>thanh</a:t>
            </a:r>
            <a:r>
              <a:rPr lang="en-US" sz="2000" dirty="0" smtClean="0"/>
              <a:t> </a:t>
            </a:r>
            <a:r>
              <a:rPr lang="en-US" sz="2000" dirty="0" err="1" smtClean="0"/>
              <a:t>tìm</a:t>
            </a:r>
            <a:r>
              <a:rPr lang="en-US" sz="2000" dirty="0" smtClean="0"/>
              <a:t> ELISA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mốc</a:t>
            </a:r>
            <a:r>
              <a:rPr lang="en-US" sz="2000" dirty="0" smtClean="0"/>
              <a:t> 3 </a:t>
            </a:r>
            <a:r>
              <a:rPr lang="en-US" sz="2000" dirty="0" err="1" smtClean="0"/>
              <a:t>tháng</a:t>
            </a:r>
            <a:r>
              <a:rPr lang="en-US" sz="2000" dirty="0" smtClean="0"/>
              <a:t>, 6 </a:t>
            </a:r>
            <a:r>
              <a:rPr lang="en-US" sz="2000" dirty="0" err="1" smtClean="0"/>
              <a:t>tháng</a:t>
            </a:r>
            <a:r>
              <a:rPr lang="en-US" sz="2000" dirty="0" smtClean="0"/>
              <a:t>, 12 </a:t>
            </a:r>
            <a:r>
              <a:rPr lang="en-US" sz="2000" dirty="0" err="1" smtClean="0"/>
              <a:t>tháng</a:t>
            </a:r>
            <a:endParaRPr lang="en-US" sz="2000" dirty="0" smtClean="0"/>
          </a:p>
          <a:p>
            <a:r>
              <a:rPr lang="en-US" sz="2000" dirty="0" smtClean="0"/>
              <a:t>+ CĐHA :</a:t>
            </a:r>
            <a:r>
              <a:rPr lang="en-US" sz="2000" dirty="0" err="1" smtClean="0"/>
              <a:t>Siêu</a:t>
            </a:r>
            <a:r>
              <a:rPr lang="en-US" sz="2000" dirty="0" smtClean="0"/>
              <a:t> </a:t>
            </a:r>
            <a:r>
              <a:rPr lang="en-US" sz="2000" dirty="0" err="1" smtClean="0"/>
              <a:t>âm</a:t>
            </a:r>
            <a:r>
              <a:rPr lang="en-US" sz="2000" dirty="0" smtClean="0"/>
              <a:t> </a:t>
            </a:r>
            <a:r>
              <a:rPr lang="en-US" sz="2000" dirty="0" err="1" smtClean="0"/>
              <a:t>theo</a:t>
            </a:r>
            <a:r>
              <a:rPr lang="en-US" sz="2000" dirty="0" smtClean="0"/>
              <a:t> </a:t>
            </a:r>
            <a:r>
              <a:rPr lang="en-US" sz="2000" dirty="0" err="1" smtClean="0"/>
              <a:t>dõi</a:t>
            </a:r>
            <a:r>
              <a:rPr lang="en-US" sz="2000" dirty="0" smtClean="0"/>
              <a:t> </a:t>
            </a:r>
            <a:r>
              <a:rPr lang="en-US" sz="2000" dirty="0" err="1" smtClean="0"/>
              <a:t>tổn</a:t>
            </a:r>
            <a:r>
              <a:rPr lang="en-US" sz="2000" dirty="0" smtClean="0"/>
              <a:t> </a:t>
            </a:r>
            <a:r>
              <a:rPr lang="en-US" sz="2000" dirty="0" err="1" smtClean="0"/>
              <a:t>thương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497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3167" y="31242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10. </a:t>
            </a:r>
            <a:r>
              <a:rPr lang="en-US" sz="2400" dirty="0" err="1" smtClean="0"/>
              <a:t>Phòng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61646" y="40386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err="1" smtClean="0"/>
              <a:t>Không</a:t>
            </a:r>
            <a:r>
              <a:rPr lang="en-US" sz="2000" dirty="0" smtClean="0"/>
              <a:t> </a:t>
            </a:r>
            <a:r>
              <a:rPr lang="en-US" sz="2000" dirty="0" err="1" smtClean="0"/>
              <a:t>ăn</a:t>
            </a:r>
            <a:r>
              <a:rPr lang="en-US" sz="2000" dirty="0" smtClean="0"/>
              <a:t> </a:t>
            </a:r>
            <a:r>
              <a:rPr lang="en-US" sz="2000" dirty="0" err="1" smtClean="0"/>
              <a:t>sống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loại</a:t>
            </a:r>
            <a:r>
              <a:rPr lang="en-US" sz="2000" dirty="0" smtClean="0"/>
              <a:t> </a:t>
            </a:r>
            <a:r>
              <a:rPr lang="en-US" sz="2000" dirty="0" err="1" smtClean="0"/>
              <a:t>rau</a:t>
            </a:r>
            <a:r>
              <a:rPr lang="en-US" sz="2000" dirty="0" smtClean="0"/>
              <a:t> </a:t>
            </a:r>
            <a:r>
              <a:rPr lang="en-US" sz="2000" dirty="0" err="1" smtClean="0"/>
              <a:t>mọc</a:t>
            </a:r>
            <a:r>
              <a:rPr lang="en-US" sz="2000" dirty="0" smtClean="0"/>
              <a:t> </a:t>
            </a:r>
            <a:r>
              <a:rPr lang="en-US" sz="2000" dirty="0" err="1" smtClean="0"/>
              <a:t>dưới</a:t>
            </a:r>
            <a:r>
              <a:rPr lang="en-US" sz="2000" dirty="0" smtClean="0"/>
              <a:t> </a:t>
            </a:r>
            <a:r>
              <a:rPr lang="en-US" sz="2000" dirty="0" err="1" smtClean="0"/>
              <a:t>nước</a:t>
            </a:r>
            <a:r>
              <a:rPr lang="en-US" sz="2000" dirty="0" smtClean="0"/>
              <a:t>, </a:t>
            </a:r>
            <a:r>
              <a:rPr lang="en-US" sz="2000" dirty="0" err="1" smtClean="0"/>
              <a:t>cá</a:t>
            </a:r>
            <a:r>
              <a:rPr lang="en-US" sz="2000" dirty="0" smtClean="0"/>
              <a:t>, </a:t>
            </a:r>
            <a:r>
              <a:rPr lang="en-US" sz="2000" dirty="0" err="1" smtClean="0"/>
              <a:t>ốc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err="1" smtClean="0"/>
              <a:t>Ăn</a:t>
            </a:r>
            <a:r>
              <a:rPr lang="en-US" sz="2000" dirty="0" smtClean="0"/>
              <a:t> </a:t>
            </a:r>
            <a:r>
              <a:rPr lang="en-US" sz="2000" dirty="0" err="1" smtClean="0"/>
              <a:t>chín</a:t>
            </a:r>
            <a:r>
              <a:rPr lang="en-US" sz="2000" dirty="0" smtClean="0"/>
              <a:t> </a:t>
            </a:r>
            <a:r>
              <a:rPr lang="en-US" sz="2000" dirty="0" err="1" smtClean="0"/>
              <a:t>uống</a:t>
            </a:r>
            <a:r>
              <a:rPr lang="en-US" sz="2000" dirty="0" smtClean="0"/>
              <a:t> </a:t>
            </a:r>
            <a:r>
              <a:rPr lang="en-US" sz="2000" dirty="0" err="1" smtClean="0"/>
              <a:t>sôi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err="1" smtClean="0"/>
              <a:t>Người</a:t>
            </a:r>
            <a:r>
              <a:rPr lang="en-US" sz="2000" dirty="0" smtClean="0"/>
              <a:t> </a:t>
            </a:r>
            <a:r>
              <a:rPr lang="en-US" sz="2000" dirty="0" err="1" smtClean="0"/>
              <a:t>nghi</a:t>
            </a:r>
            <a:r>
              <a:rPr lang="en-US" sz="2000" dirty="0" smtClean="0"/>
              <a:t> </a:t>
            </a:r>
            <a:r>
              <a:rPr lang="en-US" sz="2000" dirty="0" err="1" smtClean="0"/>
              <a:t>ngờ</a:t>
            </a:r>
            <a:r>
              <a:rPr lang="en-US" sz="2000" dirty="0" smtClean="0"/>
              <a:t> </a:t>
            </a:r>
            <a:r>
              <a:rPr lang="en-US" sz="2000" dirty="0" err="1" smtClean="0"/>
              <a:t>nhiễm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phải</a:t>
            </a:r>
            <a:r>
              <a:rPr lang="en-US" sz="2000" dirty="0" smtClean="0"/>
              <a:t> </a:t>
            </a:r>
            <a:r>
              <a:rPr lang="en-US" sz="2000" dirty="0" err="1" smtClean="0"/>
              <a:t>được</a:t>
            </a:r>
            <a:r>
              <a:rPr lang="en-US" sz="2000" dirty="0" smtClean="0"/>
              <a:t> </a:t>
            </a:r>
            <a:r>
              <a:rPr lang="en-US" sz="2000" dirty="0" err="1" smtClean="0"/>
              <a:t>chẩn</a:t>
            </a:r>
            <a:r>
              <a:rPr lang="en-US" sz="2000" dirty="0" smtClean="0"/>
              <a:t> </a:t>
            </a:r>
            <a:r>
              <a:rPr lang="en-US" sz="2000" dirty="0" err="1" smtClean="0"/>
              <a:t>đoán</a:t>
            </a:r>
            <a:r>
              <a:rPr lang="en-US" sz="2000" dirty="0" smtClean="0"/>
              <a:t> </a:t>
            </a:r>
            <a:r>
              <a:rPr lang="en-US" sz="2000" dirty="0" err="1" smtClean="0"/>
              <a:t>điều</a:t>
            </a:r>
            <a:r>
              <a:rPr lang="en-US" sz="2000" dirty="0" smtClean="0"/>
              <a:t> </a:t>
            </a:r>
            <a:r>
              <a:rPr lang="en-US" sz="2000" dirty="0" err="1" smtClean="0"/>
              <a:t>trị</a:t>
            </a:r>
            <a:r>
              <a:rPr lang="en-US" sz="20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en-US" sz="2000" dirty="0" err="1" smtClean="0"/>
              <a:t>Định</a:t>
            </a:r>
            <a:r>
              <a:rPr lang="en-US" sz="2000" dirty="0" smtClean="0"/>
              <a:t> </a:t>
            </a:r>
            <a:r>
              <a:rPr lang="en-US" sz="2000" dirty="0" err="1" smtClean="0"/>
              <a:t>kỳ</a:t>
            </a:r>
            <a:r>
              <a:rPr lang="en-US" sz="2000" dirty="0" smtClean="0"/>
              <a:t> </a:t>
            </a:r>
            <a:r>
              <a:rPr lang="en-US" sz="2000" dirty="0" err="1" smtClean="0"/>
              <a:t>tẩy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cho</a:t>
            </a:r>
            <a:r>
              <a:rPr lang="en-US" sz="2000" dirty="0" smtClean="0"/>
              <a:t> </a:t>
            </a:r>
            <a:r>
              <a:rPr lang="en-US" sz="2000" dirty="0" err="1" smtClean="0"/>
              <a:t>trầu</a:t>
            </a:r>
            <a:r>
              <a:rPr lang="en-US" sz="2000" dirty="0" smtClean="0"/>
              <a:t>, </a:t>
            </a:r>
            <a:r>
              <a:rPr lang="en-US" sz="2000" dirty="0" err="1" smtClean="0"/>
              <a:t>bò</a:t>
            </a:r>
            <a:r>
              <a:rPr lang="en-US" sz="2000" dirty="0" smtClean="0"/>
              <a:t>, </a:t>
            </a:r>
            <a:r>
              <a:rPr lang="en-US" sz="2000" dirty="0" err="1" smtClean="0"/>
              <a:t>chó</a:t>
            </a:r>
            <a:r>
              <a:rPr lang="en-US" sz="2000" dirty="0" smtClean="0"/>
              <a:t> </a:t>
            </a:r>
            <a:r>
              <a:rPr lang="en-US" sz="2000" dirty="0" err="1" smtClean="0"/>
              <a:t>mèo</a:t>
            </a: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14478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err="1" smtClean="0"/>
              <a:t>Hết</a:t>
            </a:r>
            <a:r>
              <a:rPr lang="en-US" sz="2000" dirty="0" smtClean="0"/>
              <a:t> </a:t>
            </a:r>
            <a:r>
              <a:rPr lang="en-US" sz="2000" dirty="0" err="1" smtClean="0"/>
              <a:t>triệu</a:t>
            </a:r>
            <a:r>
              <a:rPr lang="en-US" sz="2000" dirty="0" smtClean="0"/>
              <a:t> </a:t>
            </a:r>
            <a:r>
              <a:rPr lang="en-US" sz="2000" dirty="0" err="1" smtClean="0"/>
              <a:t>chứng</a:t>
            </a:r>
            <a:r>
              <a:rPr lang="en-US" sz="2000" dirty="0" smtClean="0"/>
              <a:t> </a:t>
            </a:r>
            <a:r>
              <a:rPr lang="en-US" sz="2000" dirty="0" err="1" smtClean="0"/>
              <a:t>lâm</a:t>
            </a:r>
            <a:r>
              <a:rPr lang="en-US" sz="2000" dirty="0" smtClean="0"/>
              <a:t> </a:t>
            </a:r>
            <a:r>
              <a:rPr lang="en-US" sz="2000" dirty="0" err="1" smtClean="0"/>
              <a:t>sàng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xét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nghiệm</a:t>
            </a:r>
            <a:r>
              <a:rPr lang="en-US" sz="2000" dirty="0" smtClean="0"/>
              <a:t> CLS </a:t>
            </a:r>
            <a:r>
              <a:rPr lang="en-US" sz="2000" dirty="0" err="1" smtClean="0"/>
              <a:t>trở</a:t>
            </a:r>
            <a:r>
              <a:rPr lang="en-US" sz="2000" dirty="0" smtClean="0"/>
              <a:t> </a:t>
            </a:r>
            <a:r>
              <a:rPr lang="en-US" sz="2000" dirty="0" err="1" smtClean="0"/>
              <a:t>về</a:t>
            </a:r>
            <a:r>
              <a:rPr lang="en-US" sz="2000" dirty="0" smtClean="0"/>
              <a:t> </a:t>
            </a:r>
            <a:r>
              <a:rPr lang="en-US" sz="2000" dirty="0" err="1" smtClean="0"/>
              <a:t>bình</a:t>
            </a:r>
            <a:r>
              <a:rPr lang="en-US" sz="2000" dirty="0" smtClean="0"/>
              <a:t> </a:t>
            </a:r>
            <a:r>
              <a:rPr lang="en-US" sz="2000" dirty="0" err="1" smtClean="0"/>
              <a:t>thường</a:t>
            </a:r>
            <a:r>
              <a:rPr lang="en-US" sz="2000" dirty="0" smtClean="0"/>
              <a:t> ( </a:t>
            </a:r>
            <a:r>
              <a:rPr lang="en-US" sz="2000" dirty="0" err="1" smtClean="0"/>
              <a:t>đặc</a:t>
            </a:r>
            <a:r>
              <a:rPr lang="en-US" sz="2000" dirty="0" smtClean="0"/>
              <a:t> </a:t>
            </a:r>
            <a:r>
              <a:rPr lang="en-US" sz="2000" dirty="0" err="1" smtClean="0"/>
              <a:t>biệt</a:t>
            </a:r>
            <a:r>
              <a:rPr lang="en-US" sz="2000" dirty="0" smtClean="0"/>
              <a:t> CĐHA)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90900" y="685800"/>
            <a:ext cx="481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9. </a:t>
            </a:r>
            <a:r>
              <a:rPr lang="en-US" sz="2400" dirty="0" err="1" smtClean="0"/>
              <a:t>Tiêu</a:t>
            </a:r>
            <a:r>
              <a:rPr lang="en-US" sz="2400" dirty="0" smtClean="0"/>
              <a:t> </a:t>
            </a:r>
            <a:r>
              <a:rPr lang="en-US" sz="2400" dirty="0" err="1" smtClean="0"/>
              <a:t>chuẩn</a:t>
            </a:r>
            <a:r>
              <a:rPr lang="en-US" sz="2400" dirty="0" smtClean="0"/>
              <a:t> </a:t>
            </a:r>
            <a:r>
              <a:rPr lang="en-US" sz="2400" dirty="0" err="1" smtClean="0"/>
              <a:t>khỏi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483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12420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TRƯƠNG </a:t>
            </a:r>
            <a:r>
              <a:rPr lang="en-US" sz="2000" dirty="0"/>
              <a:t>THỊ NGOAN 39 </a:t>
            </a:r>
            <a:r>
              <a:rPr lang="en-US" sz="2000" dirty="0" err="1"/>
              <a:t>Tuổi</a:t>
            </a:r>
            <a:endParaRPr lang="en-US" sz="2000" dirty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Đc</a:t>
            </a:r>
            <a:r>
              <a:rPr lang="en-US" sz="2000" dirty="0"/>
              <a:t>: TT </a:t>
            </a:r>
            <a:r>
              <a:rPr lang="en-US" sz="2000" dirty="0" err="1"/>
              <a:t>Cành</a:t>
            </a:r>
            <a:r>
              <a:rPr lang="en-US" sz="2000" dirty="0"/>
              <a:t> </a:t>
            </a:r>
            <a:r>
              <a:rPr lang="en-US" sz="2000" dirty="0" err="1"/>
              <a:t>Nàng</a:t>
            </a:r>
            <a:r>
              <a:rPr lang="en-US" sz="2000" dirty="0"/>
              <a:t> – </a:t>
            </a:r>
            <a:r>
              <a:rPr lang="en-US" sz="2000" dirty="0" err="1"/>
              <a:t>Bá</a:t>
            </a:r>
            <a:r>
              <a:rPr lang="en-US" sz="2000" dirty="0"/>
              <a:t> </a:t>
            </a:r>
            <a:r>
              <a:rPr lang="en-US" sz="2000" dirty="0" err="1"/>
              <a:t>Thước</a:t>
            </a:r>
            <a:r>
              <a:rPr lang="en-US" sz="2000" dirty="0"/>
              <a:t> – </a:t>
            </a:r>
            <a:r>
              <a:rPr lang="en-US" sz="2000" dirty="0" err="1"/>
              <a:t>Thanh</a:t>
            </a:r>
            <a:r>
              <a:rPr lang="en-US" sz="2000" dirty="0"/>
              <a:t> </a:t>
            </a:r>
            <a:r>
              <a:rPr lang="en-US" sz="2000" dirty="0" err="1"/>
              <a:t>Hoá</a:t>
            </a:r>
            <a:endParaRPr lang="en-US" sz="2000" dirty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Vv</a:t>
            </a:r>
            <a:r>
              <a:rPr lang="en-US" sz="2000" dirty="0"/>
              <a:t>: 7/7/2024</a:t>
            </a:r>
          </a:p>
          <a:p>
            <a:r>
              <a:rPr lang="en-US" sz="2000" dirty="0" smtClean="0"/>
              <a:t>- Ra </a:t>
            </a:r>
            <a:r>
              <a:rPr lang="en-US" sz="2000" dirty="0" err="1"/>
              <a:t>viện</a:t>
            </a:r>
            <a:r>
              <a:rPr lang="en-US" sz="2000" dirty="0"/>
              <a:t> 14/7/2024.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608" y="2286000"/>
            <a:ext cx="2616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I. </a:t>
            </a:r>
            <a:r>
              <a:rPr lang="en-US" sz="2800" b="1" dirty="0" err="1" smtClean="0"/>
              <a:t>Hành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chính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358705" y="972234"/>
            <a:ext cx="6413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CA LÂM SÀNG SÁN LÁ GAN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0551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685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II. </a:t>
            </a:r>
            <a:r>
              <a:rPr lang="en-US" sz="2800" b="1" dirty="0" err="1"/>
              <a:t>Chuyên</a:t>
            </a:r>
            <a:r>
              <a:rPr lang="en-US" sz="2800" b="1" dirty="0"/>
              <a:t> </a:t>
            </a:r>
            <a:r>
              <a:rPr lang="en-US" sz="2800" b="1" dirty="0" err="1"/>
              <a:t>môn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21870" y="1447800"/>
            <a:ext cx="5578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1. </a:t>
            </a:r>
            <a:r>
              <a:rPr lang="en-US" sz="2400" b="1" dirty="0" err="1"/>
              <a:t>Lý</a:t>
            </a:r>
            <a:r>
              <a:rPr lang="en-US" sz="2400" b="1" dirty="0"/>
              <a:t> do </a:t>
            </a:r>
            <a:r>
              <a:rPr lang="en-US" sz="2400" b="1" dirty="0" err="1"/>
              <a:t>vv</a:t>
            </a:r>
            <a:r>
              <a:rPr lang="en-US" sz="2000" dirty="0"/>
              <a:t>: </a:t>
            </a:r>
            <a:r>
              <a:rPr lang="en-US" sz="2000" dirty="0" smtClean="0"/>
              <a:t> </a:t>
            </a:r>
            <a:r>
              <a:rPr lang="en-US" sz="2000" dirty="0" err="1" smtClean="0"/>
              <a:t>Đau</a:t>
            </a:r>
            <a:r>
              <a:rPr lang="en-US" sz="2000" dirty="0" smtClean="0"/>
              <a:t> </a:t>
            </a:r>
            <a:r>
              <a:rPr lang="en-US" sz="2000" dirty="0" err="1"/>
              <a:t>tức</a:t>
            </a:r>
            <a:r>
              <a:rPr lang="en-US" sz="2000" dirty="0"/>
              <a:t> </a:t>
            </a:r>
            <a:r>
              <a:rPr lang="en-US" sz="2000" dirty="0" err="1" smtClean="0"/>
              <a:t>hạ</a:t>
            </a:r>
            <a:r>
              <a:rPr lang="en-US" sz="2000" dirty="0" smtClean="0"/>
              <a:t> </a:t>
            </a:r>
            <a:r>
              <a:rPr lang="en-US" sz="2000" dirty="0" err="1" smtClean="0"/>
              <a:t>sườn</a:t>
            </a:r>
            <a:r>
              <a:rPr lang="en-US" sz="2000" dirty="0" smtClean="0"/>
              <a:t> </a:t>
            </a:r>
            <a:r>
              <a:rPr lang="en-US" sz="2000" dirty="0" err="1" smtClean="0"/>
              <a:t>phải</a:t>
            </a:r>
            <a:r>
              <a:rPr lang="en-US" sz="2000" dirty="0" smtClean="0"/>
              <a:t>  + </a:t>
            </a:r>
            <a:r>
              <a:rPr lang="en-US" sz="2000" dirty="0" err="1" smtClean="0"/>
              <a:t>thượng</a:t>
            </a:r>
            <a:r>
              <a:rPr lang="en-US" sz="2000" dirty="0" smtClean="0"/>
              <a:t> </a:t>
            </a:r>
            <a:r>
              <a:rPr lang="en-US" dirty="0" err="1"/>
              <a:t>vị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21336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2. </a:t>
            </a:r>
            <a:r>
              <a:rPr lang="en-US" sz="2400" b="1" dirty="0" err="1"/>
              <a:t>Bệnh</a:t>
            </a:r>
            <a:r>
              <a:rPr lang="en-US" sz="2400" b="1" dirty="0"/>
              <a:t> </a:t>
            </a:r>
            <a:r>
              <a:rPr lang="en-US" sz="2400" b="1" dirty="0" err="1"/>
              <a:t>sử</a:t>
            </a:r>
            <a:r>
              <a:rPr lang="en-US" dirty="0"/>
              <a:t>: </a:t>
            </a:r>
            <a:r>
              <a:rPr lang="en-US" sz="2000" dirty="0" err="1"/>
              <a:t>Bệnh</a:t>
            </a:r>
            <a:r>
              <a:rPr lang="en-US" sz="2000" dirty="0"/>
              <a:t> </a:t>
            </a:r>
            <a:r>
              <a:rPr lang="en-US" sz="2000" dirty="0" err="1"/>
              <a:t>trước</a:t>
            </a:r>
            <a:r>
              <a:rPr lang="en-US" sz="2000" dirty="0"/>
              <a:t> </a:t>
            </a:r>
            <a:r>
              <a:rPr lang="en-US" sz="2000" dirty="0" err="1"/>
              <a:t>nhập</a:t>
            </a:r>
            <a:r>
              <a:rPr lang="en-US" sz="2000" dirty="0"/>
              <a:t> </a:t>
            </a:r>
            <a:r>
              <a:rPr lang="en-US" sz="2000" dirty="0" err="1"/>
              <a:t>viện</a:t>
            </a:r>
            <a:r>
              <a:rPr lang="en-US" sz="2000" dirty="0"/>
              <a:t> </a:t>
            </a:r>
            <a:r>
              <a:rPr lang="en-US" sz="2000" dirty="0" err="1"/>
              <a:t>khoảng</a:t>
            </a:r>
            <a:r>
              <a:rPr lang="en-US" sz="2000" dirty="0"/>
              <a:t> 2 </a:t>
            </a:r>
            <a:r>
              <a:rPr lang="en-US" sz="2000" dirty="0" err="1" smtClean="0"/>
              <a:t>tuần</a:t>
            </a:r>
            <a:r>
              <a:rPr lang="en-US" sz="2000" dirty="0" smtClean="0"/>
              <a:t>, </a:t>
            </a:r>
            <a:r>
              <a:rPr lang="en-US" sz="2000" dirty="0" err="1"/>
              <a:t>đau</a:t>
            </a:r>
            <a:r>
              <a:rPr lang="en-US" sz="2000" dirty="0"/>
              <a:t> </a:t>
            </a:r>
            <a:r>
              <a:rPr lang="en-US" sz="2000" dirty="0" err="1"/>
              <a:t>tức</a:t>
            </a:r>
            <a:r>
              <a:rPr lang="en-US" sz="2000" dirty="0"/>
              <a:t> </a:t>
            </a:r>
            <a:r>
              <a:rPr lang="en-US" sz="2000" dirty="0" err="1"/>
              <a:t>âm</a:t>
            </a:r>
            <a:r>
              <a:rPr lang="en-US" sz="2000" dirty="0"/>
              <a:t> ỉ </a:t>
            </a:r>
            <a:r>
              <a:rPr lang="en-US" sz="2000" dirty="0" err="1"/>
              <a:t>liên</a:t>
            </a:r>
            <a:r>
              <a:rPr lang="en-US" sz="2000" dirty="0"/>
              <a:t> </a:t>
            </a:r>
            <a:r>
              <a:rPr lang="en-US" sz="2000" dirty="0" err="1"/>
              <a:t>tục</a:t>
            </a:r>
            <a:r>
              <a:rPr lang="en-US" sz="2000" dirty="0"/>
              <a:t> </a:t>
            </a:r>
            <a:r>
              <a:rPr lang="en-US" sz="2000" dirty="0" err="1"/>
              <a:t>thượng</a:t>
            </a:r>
            <a:r>
              <a:rPr lang="en-US" sz="2000" dirty="0"/>
              <a:t> </a:t>
            </a:r>
            <a:r>
              <a:rPr lang="en-US" sz="2000" dirty="0" err="1"/>
              <a:t>vị</a:t>
            </a:r>
            <a:r>
              <a:rPr lang="en-US" sz="2000" dirty="0"/>
              <a:t> + </a:t>
            </a:r>
            <a:r>
              <a:rPr lang="en-US" sz="2000" dirty="0" err="1"/>
              <a:t>hạ</a:t>
            </a:r>
            <a:r>
              <a:rPr lang="en-US" sz="2000" dirty="0"/>
              <a:t> </a:t>
            </a:r>
            <a:r>
              <a:rPr lang="en-US" sz="2000" dirty="0" err="1"/>
              <a:t>sườn</a:t>
            </a:r>
            <a:r>
              <a:rPr lang="en-US" sz="2000" dirty="0"/>
              <a:t> </a:t>
            </a:r>
            <a:r>
              <a:rPr lang="en-US" sz="2000" dirty="0" err="1"/>
              <a:t>phải</a:t>
            </a:r>
            <a:r>
              <a:rPr lang="en-US" sz="2000" dirty="0"/>
              <a:t>, </a:t>
            </a:r>
            <a:r>
              <a:rPr lang="en-US" sz="2000" dirty="0" err="1"/>
              <a:t>mệt</a:t>
            </a:r>
            <a:r>
              <a:rPr lang="en-US" sz="2000" dirty="0"/>
              <a:t> </a:t>
            </a:r>
            <a:r>
              <a:rPr lang="en-US" sz="2000" dirty="0" err="1"/>
              <a:t>mỏi</a:t>
            </a:r>
            <a:r>
              <a:rPr lang="en-US" sz="2000" dirty="0"/>
              <a:t> </a:t>
            </a:r>
            <a:r>
              <a:rPr lang="en-US" sz="2000" dirty="0" err="1"/>
              <a:t>ăn</a:t>
            </a:r>
            <a:r>
              <a:rPr lang="en-US" sz="2000" dirty="0"/>
              <a:t> </a:t>
            </a:r>
            <a:r>
              <a:rPr lang="en-US" sz="2000" dirty="0" err="1"/>
              <a:t>uống</a:t>
            </a:r>
            <a:r>
              <a:rPr lang="en-US" sz="2000" dirty="0"/>
              <a:t> </a:t>
            </a:r>
            <a:r>
              <a:rPr lang="en-US" sz="2000" dirty="0" err="1"/>
              <a:t>kém</a:t>
            </a:r>
            <a:r>
              <a:rPr lang="en-US" sz="2000" dirty="0"/>
              <a:t> </a:t>
            </a:r>
            <a:r>
              <a:rPr lang="en-US" sz="2000" dirty="0" err="1"/>
              <a:t>chậm</a:t>
            </a:r>
            <a:r>
              <a:rPr lang="en-US" sz="2000" dirty="0"/>
              <a:t> </a:t>
            </a:r>
            <a:r>
              <a:rPr lang="en-US" sz="2000" dirty="0" err="1"/>
              <a:t>tiêu</a:t>
            </a:r>
            <a:r>
              <a:rPr lang="en-US" sz="2000" dirty="0"/>
              <a:t>. </a:t>
            </a:r>
            <a:r>
              <a:rPr lang="en-US" sz="2000" dirty="0" err="1"/>
              <a:t>Đã</a:t>
            </a:r>
            <a:r>
              <a:rPr lang="en-US" sz="2000" dirty="0"/>
              <a:t> </a:t>
            </a:r>
            <a:r>
              <a:rPr lang="en-US" sz="2000" dirty="0" err="1"/>
              <a:t>khám</a:t>
            </a:r>
            <a:r>
              <a:rPr lang="en-US" sz="2000" dirty="0"/>
              <a:t> </a:t>
            </a:r>
            <a:r>
              <a:rPr lang="en-US" sz="2000" dirty="0" err="1"/>
              <a:t>ngoại</a:t>
            </a:r>
            <a:r>
              <a:rPr lang="en-US" sz="2000" dirty="0"/>
              <a:t> </a:t>
            </a:r>
            <a:r>
              <a:rPr lang="en-US" sz="2000" dirty="0" err="1"/>
              <a:t>trú</a:t>
            </a:r>
            <a:r>
              <a:rPr lang="en-US" sz="2000" dirty="0"/>
              <a:t> </a:t>
            </a:r>
            <a:r>
              <a:rPr lang="en-US" sz="2000" dirty="0" err="1"/>
              <a:t>điều</a:t>
            </a:r>
            <a:r>
              <a:rPr lang="en-US" sz="2000" dirty="0"/>
              <a:t> </a:t>
            </a:r>
            <a:r>
              <a:rPr lang="en-US" sz="2000" dirty="0" err="1"/>
              <a:t>trị</a:t>
            </a:r>
            <a:r>
              <a:rPr lang="en-US" sz="2000" dirty="0"/>
              <a:t> </a:t>
            </a:r>
            <a:r>
              <a:rPr lang="en-US" sz="2000" dirty="0" err="1"/>
              <a:t>theo</a:t>
            </a:r>
            <a:r>
              <a:rPr lang="en-US" sz="2000" dirty="0"/>
              <a:t> </a:t>
            </a:r>
            <a:r>
              <a:rPr lang="en-US" sz="2000" dirty="0" err="1"/>
              <a:t>hướng</a:t>
            </a:r>
            <a:r>
              <a:rPr lang="en-US" sz="2000" dirty="0"/>
              <a:t> </a:t>
            </a:r>
            <a:r>
              <a:rPr lang="en-US" sz="2000" dirty="0" err="1"/>
              <a:t>viêm</a:t>
            </a:r>
            <a:r>
              <a:rPr lang="en-US" sz="2000" dirty="0"/>
              <a:t> </a:t>
            </a:r>
            <a:r>
              <a:rPr lang="en-US" sz="2000" dirty="0" err="1"/>
              <a:t>dạ</a:t>
            </a:r>
            <a:r>
              <a:rPr lang="en-US" sz="2000" dirty="0"/>
              <a:t> </a:t>
            </a:r>
            <a:r>
              <a:rPr lang="en-US" sz="2000" dirty="0" err="1"/>
              <a:t>dày</a:t>
            </a:r>
            <a:r>
              <a:rPr lang="en-US" sz="2000" dirty="0"/>
              <a:t> </a:t>
            </a:r>
            <a:r>
              <a:rPr lang="en-US" sz="2000" dirty="0" err="1"/>
              <a:t>không</a:t>
            </a:r>
            <a:r>
              <a:rPr lang="en-US" sz="2000" dirty="0"/>
              <a:t> </a:t>
            </a:r>
            <a:r>
              <a:rPr lang="en-US" sz="2000" dirty="0" err="1"/>
              <a:t>đỡ</a:t>
            </a:r>
            <a:r>
              <a:rPr lang="en-US" sz="2000" dirty="0"/>
              <a:t> =&gt;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viện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38100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3. </a:t>
            </a:r>
            <a:r>
              <a:rPr lang="en-US" sz="2400" b="1" dirty="0" err="1"/>
              <a:t>Tiền</a:t>
            </a:r>
            <a:r>
              <a:rPr lang="en-US" sz="2400" b="1" dirty="0"/>
              <a:t> </a:t>
            </a:r>
            <a:r>
              <a:rPr lang="en-US" sz="2400" b="1" dirty="0" err="1"/>
              <a:t>sử</a:t>
            </a:r>
            <a:r>
              <a:rPr lang="en-US" sz="2400" dirty="0"/>
              <a:t>: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ăn</a:t>
            </a:r>
            <a:r>
              <a:rPr lang="en-US" sz="2000" dirty="0" smtClean="0"/>
              <a:t> </a:t>
            </a:r>
            <a:r>
              <a:rPr lang="en-US" sz="2000" dirty="0" err="1" smtClean="0"/>
              <a:t>gỏi</a:t>
            </a:r>
            <a:r>
              <a:rPr lang="en-US" sz="2000" dirty="0" smtClean="0"/>
              <a:t> </a:t>
            </a:r>
            <a:r>
              <a:rPr lang="en-US" sz="2000" dirty="0" err="1" smtClean="0"/>
              <a:t>cá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482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57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4. </a:t>
            </a:r>
            <a:r>
              <a:rPr lang="en-US" sz="2400" b="1" dirty="0" err="1" smtClean="0"/>
              <a:t>Khám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vào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viện</a:t>
            </a:r>
            <a:r>
              <a:rPr lang="en-US" sz="2400" b="1" dirty="0" smtClean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536896"/>
            <a:ext cx="4953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tỉnh</a:t>
            </a:r>
            <a:r>
              <a:rPr lang="en-US" sz="2000" dirty="0" smtClean="0"/>
              <a:t> </a:t>
            </a:r>
            <a:r>
              <a:rPr lang="en-US" sz="2000" dirty="0" err="1"/>
              <a:t>táo</a:t>
            </a:r>
            <a:endParaRPr lang="en-US" sz="2000" dirty="0"/>
          </a:p>
          <a:p>
            <a:r>
              <a:rPr lang="en-US" sz="2000" dirty="0"/>
              <a:t>Da </a:t>
            </a:r>
            <a:r>
              <a:rPr lang="en-US" sz="2000" dirty="0" err="1"/>
              <a:t>niêm</a:t>
            </a:r>
            <a:r>
              <a:rPr lang="en-US" sz="2000" dirty="0"/>
              <a:t> </a:t>
            </a:r>
            <a:r>
              <a:rPr lang="en-US" sz="2000" dirty="0" err="1"/>
              <a:t>mạc</a:t>
            </a:r>
            <a:r>
              <a:rPr lang="en-US" sz="2000" dirty="0"/>
              <a:t> </a:t>
            </a:r>
            <a:r>
              <a:rPr lang="en-US" sz="2000" dirty="0" err="1"/>
              <a:t>hồng</a:t>
            </a:r>
            <a:endParaRPr lang="en-US" sz="2000" dirty="0"/>
          </a:p>
          <a:p>
            <a:r>
              <a:rPr lang="en-US" sz="2000" dirty="0" err="1"/>
              <a:t>Không</a:t>
            </a:r>
            <a:r>
              <a:rPr lang="en-US" sz="2000" dirty="0"/>
              <a:t> </a:t>
            </a:r>
            <a:r>
              <a:rPr lang="en-US" sz="2000" dirty="0" err="1"/>
              <a:t>phù</a:t>
            </a:r>
            <a:endParaRPr lang="en-US" sz="2000" dirty="0"/>
          </a:p>
          <a:p>
            <a:r>
              <a:rPr lang="en-US" sz="2000" dirty="0" err="1"/>
              <a:t>Không</a:t>
            </a:r>
            <a:r>
              <a:rPr lang="en-US" sz="2000" dirty="0"/>
              <a:t> </a:t>
            </a:r>
            <a:r>
              <a:rPr lang="en-US" sz="2000" dirty="0" err="1"/>
              <a:t>xuất</a:t>
            </a:r>
            <a:r>
              <a:rPr lang="en-US" sz="2000" dirty="0"/>
              <a:t> </a:t>
            </a:r>
            <a:r>
              <a:rPr lang="en-US" sz="2000" dirty="0" err="1"/>
              <a:t>huyết</a:t>
            </a:r>
            <a:r>
              <a:rPr lang="en-US" sz="2000" dirty="0"/>
              <a:t> </a:t>
            </a:r>
            <a:r>
              <a:rPr lang="en-US" sz="2000" dirty="0" err="1"/>
              <a:t>dưới</a:t>
            </a:r>
            <a:r>
              <a:rPr lang="en-US" sz="2000" dirty="0"/>
              <a:t> da</a:t>
            </a:r>
          </a:p>
          <a:p>
            <a:r>
              <a:rPr lang="en-US" sz="2000" dirty="0" err="1"/>
              <a:t>Hạch</a:t>
            </a:r>
            <a:r>
              <a:rPr lang="en-US" sz="2000" dirty="0"/>
              <a:t> </a:t>
            </a:r>
            <a:r>
              <a:rPr lang="en-US" sz="2000" dirty="0" err="1"/>
              <a:t>ngoại</a:t>
            </a:r>
            <a:r>
              <a:rPr lang="en-US" sz="2000" dirty="0"/>
              <a:t> </a:t>
            </a:r>
            <a:r>
              <a:rPr lang="en-US" sz="2000" dirty="0" err="1"/>
              <a:t>biên</a:t>
            </a:r>
            <a:r>
              <a:rPr lang="en-US" sz="2000" dirty="0"/>
              <a:t> </a:t>
            </a:r>
            <a:r>
              <a:rPr lang="en-US" sz="2000" dirty="0" err="1"/>
              <a:t>không</a:t>
            </a:r>
            <a:r>
              <a:rPr lang="en-US" sz="2000" dirty="0"/>
              <a:t> </a:t>
            </a:r>
            <a:r>
              <a:rPr lang="en-US" sz="2000" dirty="0" err="1"/>
              <a:t>sờ</a:t>
            </a:r>
            <a:r>
              <a:rPr lang="en-US" sz="2000" dirty="0"/>
              <a:t> </a:t>
            </a:r>
            <a:r>
              <a:rPr lang="en-US" sz="2000" dirty="0" err="1"/>
              <a:t>thấy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53329" y="1066800"/>
            <a:ext cx="1869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4.1.Toàn </a:t>
            </a:r>
            <a:r>
              <a:rPr lang="en-US" sz="2000" dirty="0" err="1" smtClean="0"/>
              <a:t>thân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859302" y="3320534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4.2. </a:t>
            </a:r>
            <a:r>
              <a:rPr lang="en-US" sz="2000" dirty="0" err="1"/>
              <a:t>Bộ</a:t>
            </a:r>
            <a:r>
              <a:rPr lang="en-US" sz="2000" dirty="0"/>
              <a:t> </a:t>
            </a:r>
            <a:r>
              <a:rPr lang="en-US" sz="2000" dirty="0" err="1"/>
              <a:t>phân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488244" y="3886200"/>
            <a:ext cx="54459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Tim </a:t>
            </a:r>
            <a:r>
              <a:rPr lang="en-US" sz="2000" dirty="0" err="1"/>
              <a:t>nhịp</a:t>
            </a:r>
            <a:r>
              <a:rPr lang="en-US" sz="2000" dirty="0"/>
              <a:t> </a:t>
            </a:r>
            <a:r>
              <a:rPr lang="en-US" sz="2000" dirty="0" err="1"/>
              <a:t>đều</a:t>
            </a:r>
            <a:r>
              <a:rPr lang="en-US" sz="2000" dirty="0"/>
              <a:t> </a:t>
            </a:r>
            <a:r>
              <a:rPr lang="en-US" sz="2000" dirty="0" err="1"/>
              <a:t>rõ</a:t>
            </a:r>
            <a:r>
              <a:rPr lang="en-US" sz="2000" dirty="0"/>
              <a:t>, </a:t>
            </a:r>
            <a:r>
              <a:rPr lang="en-US" sz="2000" dirty="0" err="1"/>
              <a:t>chưa</a:t>
            </a:r>
            <a:r>
              <a:rPr lang="en-US" sz="2000" dirty="0"/>
              <a:t> </a:t>
            </a:r>
            <a:r>
              <a:rPr lang="en-US" sz="2000" dirty="0" err="1"/>
              <a:t>nghe</a:t>
            </a:r>
            <a:r>
              <a:rPr lang="en-US" sz="2000" dirty="0"/>
              <a:t> </a:t>
            </a:r>
            <a:r>
              <a:rPr lang="en-US" sz="2000" dirty="0" err="1"/>
              <a:t>tiếng</a:t>
            </a:r>
            <a:r>
              <a:rPr lang="en-US" sz="2000" dirty="0"/>
              <a:t> </a:t>
            </a:r>
            <a:r>
              <a:rPr lang="en-US" sz="2000" dirty="0" err="1"/>
              <a:t>tim</a:t>
            </a:r>
            <a:r>
              <a:rPr lang="en-US" sz="2000" dirty="0"/>
              <a:t> </a:t>
            </a:r>
            <a:r>
              <a:rPr lang="en-US" sz="2000" dirty="0" err="1"/>
              <a:t>bất</a:t>
            </a:r>
            <a:r>
              <a:rPr lang="en-US" sz="2000" dirty="0"/>
              <a:t> </a:t>
            </a:r>
            <a:r>
              <a:rPr lang="en-US" sz="2000" dirty="0" err="1"/>
              <a:t>thường</a:t>
            </a:r>
            <a:endParaRPr lang="en-US" sz="2000" dirty="0"/>
          </a:p>
          <a:p>
            <a:r>
              <a:rPr lang="en-US" sz="2000" dirty="0" err="1"/>
              <a:t>Phổi</a:t>
            </a:r>
            <a:r>
              <a:rPr lang="en-US" sz="2000" dirty="0"/>
              <a:t> </a:t>
            </a:r>
            <a:r>
              <a:rPr lang="en-US" sz="2000" dirty="0" err="1"/>
              <a:t>thông</a:t>
            </a:r>
            <a:r>
              <a:rPr lang="en-US" sz="2000" dirty="0"/>
              <a:t> </a:t>
            </a:r>
            <a:r>
              <a:rPr lang="en-US" sz="2000" dirty="0" err="1"/>
              <a:t>khí</a:t>
            </a:r>
            <a:r>
              <a:rPr lang="en-US" sz="2000" dirty="0"/>
              <a:t> </a:t>
            </a:r>
            <a:r>
              <a:rPr lang="en-US" sz="2000" dirty="0" err="1"/>
              <a:t>rõ</a:t>
            </a:r>
            <a:r>
              <a:rPr lang="en-US" sz="2000" dirty="0"/>
              <a:t>, </a:t>
            </a:r>
            <a:r>
              <a:rPr lang="en-US" sz="2000" dirty="0" err="1"/>
              <a:t>chưa</a:t>
            </a:r>
            <a:r>
              <a:rPr lang="en-US" sz="2000" dirty="0"/>
              <a:t> </a:t>
            </a:r>
            <a:r>
              <a:rPr lang="en-US" sz="2000" dirty="0" err="1"/>
              <a:t>nghe</a:t>
            </a:r>
            <a:r>
              <a:rPr lang="en-US" sz="2000" dirty="0"/>
              <a:t> ran</a:t>
            </a:r>
          </a:p>
          <a:p>
            <a:r>
              <a:rPr lang="en-US" sz="2000" dirty="0" err="1"/>
              <a:t>Bụng</a:t>
            </a:r>
            <a:r>
              <a:rPr lang="en-US" sz="2000" dirty="0"/>
              <a:t> </a:t>
            </a:r>
            <a:r>
              <a:rPr lang="en-US" sz="2000" dirty="0" err="1"/>
              <a:t>mềm</a:t>
            </a:r>
            <a:endParaRPr lang="en-US" sz="2000" dirty="0"/>
          </a:p>
          <a:p>
            <a:r>
              <a:rPr lang="en-US" sz="2000" dirty="0" err="1"/>
              <a:t>Phản</a:t>
            </a:r>
            <a:r>
              <a:rPr lang="en-US" sz="2000" dirty="0"/>
              <a:t> </a:t>
            </a:r>
            <a:r>
              <a:rPr lang="en-US" sz="2000" dirty="0" err="1"/>
              <a:t>ứng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 </a:t>
            </a:r>
            <a:r>
              <a:rPr lang="en-US" sz="2000" dirty="0" err="1"/>
              <a:t>bụng</a:t>
            </a:r>
            <a:r>
              <a:rPr lang="en-US" sz="2000" dirty="0"/>
              <a:t> (-)</a:t>
            </a:r>
          </a:p>
          <a:p>
            <a:r>
              <a:rPr lang="en-US" sz="2000" dirty="0" err="1"/>
              <a:t>ấn</a:t>
            </a:r>
            <a:r>
              <a:rPr lang="en-US" sz="2000" dirty="0"/>
              <a:t> </a:t>
            </a:r>
            <a:r>
              <a:rPr lang="en-US" sz="2000" dirty="0" err="1"/>
              <a:t>tức</a:t>
            </a:r>
            <a:r>
              <a:rPr lang="en-US" sz="2000" dirty="0"/>
              <a:t> </a:t>
            </a:r>
            <a:r>
              <a:rPr lang="en-US" sz="2000" dirty="0" err="1"/>
              <a:t>thượng</a:t>
            </a:r>
            <a:r>
              <a:rPr lang="en-US" sz="2000" dirty="0"/>
              <a:t> </a:t>
            </a:r>
            <a:r>
              <a:rPr lang="en-US" sz="2000" dirty="0" err="1"/>
              <a:t>vị</a:t>
            </a:r>
            <a:r>
              <a:rPr lang="en-US" sz="2000" dirty="0"/>
              <a:t> + </a:t>
            </a:r>
            <a:r>
              <a:rPr lang="en-US" sz="2000" dirty="0" err="1"/>
              <a:t>hạ</a:t>
            </a:r>
            <a:r>
              <a:rPr lang="en-US" sz="2000" dirty="0"/>
              <a:t> </a:t>
            </a:r>
            <a:r>
              <a:rPr lang="en-US" sz="2000" dirty="0" err="1"/>
              <a:t>sườn</a:t>
            </a:r>
            <a:r>
              <a:rPr lang="en-US" sz="2000" dirty="0"/>
              <a:t> </a:t>
            </a:r>
            <a:r>
              <a:rPr lang="en-US" sz="2000" dirty="0" err="1"/>
              <a:t>phải</a:t>
            </a:r>
            <a:endParaRPr lang="en-US" sz="2000" dirty="0"/>
          </a:p>
          <a:p>
            <a:r>
              <a:rPr lang="en-US" sz="2000" dirty="0" err="1"/>
              <a:t>dấu</a:t>
            </a:r>
            <a:r>
              <a:rPr lang="en-US" sz="2000" dirty="0"/>
              <a:t> </a:t>
            </a:r>
            <a:r>
              <a:rPr lang="en-US" sz="2000" dirty="0" err="1"/>
              <a:t>hiệu</a:t>
            </a:r>
            <a:r>
              <a:rPr lang="en-US" sz="2000" dirty="0"/>
              <a:t> rung </a:t>
            </a:r>
            <a:r>
              <a:rPr lang="en-US" sz="2000" dirty="0" err="1"/>
              <a:t>gan</a:t>
            </a:r>
            <a:r>
              <a:rPr lang="en-US" sz="2000" dirty="0"/>
              <a:t> (-)</a:t>
            </a:r>
          </a:p>
          <a:p>
            <a:r>
              <a:rPr lang="en-US" sz="2000" dirty="0" err="1"/>
              <a:t>dấu</a:t>
            </a:r>
            <a:r>
              <a:rPr lang="en-US" sz="2000" dirty="0"/>
              <a:t> </a:t>
            </a:r>
            <a:r>
              <a:rPr lang="en-US" sz="2000" dirty="0" err="1"/>
              <a:t>hiệu</a:t>
            </a:r>
            <a:r>
              <a:rPr lang="en-US" sz="2000" dirty="0"/>
              <a:t> Murphy (-)</a:t>
            </a:r>
          </a:p>
        </p:txBody>
      </p:sp>
    </p:spTree>
    <p:extLst>
      <p:ext uri="{BB962C8B-B14F-4D97-AF65-F5344CB8AC3E}">
        <p14:creationId xmlns:p14="http://schemas.microsoft.com/office/powerpoint/2010/main" val="427567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858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5. </a:t>
            </a:r>
            <a:r>
              <a:rPr lang="en-US" sz="2400" b="1" dirty="0" err="1"/>
              <a:t>Cận</a:t>
            </a:r>
            <a:r>
              <a:rPr lang="en-US" sz="2400" b="1" dirty="0"/>
              <a:t> </a:t>
            </a:r>
            <a:r>
              <a:rPr lang="en-US" sz="2400" b="1" dirty="0" err="1"/>
              <a:t>lâm</a:t>
            </a:r>
            <a:r>
              <a:rPr lang="en-US" sz="2400" b="1" dirty="0"/>
              <a:t> </a:t>
            </a:r>
            <a:r>
              <a:rPr lang="en-US" sz="2400" b="1" dirty="0" err="1"/>
              <a:t>sàng</a:t>
            </a:r>
            <a:r>
              <a:rPr lang="en-US" sz="2400" b="1" dirty="0"/>
              <a:t> 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447800"/>
            <a:ext cx="746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</a:t>
            </a:r>
            <a:r>
              <a:rPr lang="en-US" sz="2000" dirty="0" err="1"/>
              <a:t>Công</a:t>
            </a:r>
            <a:r>
              <a:rPr lang="en-US" sz="2000" dirty="0"/>
              <a:t> </a:t>
            </a:r>
            <a:r>
              <a:rPr lang="en-US" sz="2000" dirty="0" err="1"/>
              <a:t>thức</a:t>
            </a:r>
            <a:r>
              <a:rPr lang="en-US" sz="2000" dirty="0"/>
              <a:t> </a:t>
            </a:r>
            <a:r>
              <a:rPr lang="en-US" sz="2000" dirty="0" err="1"/>
              <a:t>máu</a:t>
            </a:r>
            <a:r>
              <a:rPr lang="en-US" sz="2000" dirty="0"/>
              <a:t>: </a:t>
            </a:r>
            <a:r>
              <a:rPr lang="en-US" sz="2000" dirty="0" err="1"/>
              <a:t>Bạc</a:t>
            </a:r>
            <a:r>
              <a:rPr lang="en-US" sz="2000" dirty="0"/>
              <a:t> </a:t>
            </a:r>
            <a:r>
              <a:rPr lang="en-US" sz="2000" dirty="0" err="1"/>
              <a:t>cầu</a:t>
            </a:r>
            <a:r>
              <a:rPr lang="en-US" sz="2000" dirty="0"/>
              <a:t> </a:t>
            </a:r>
            <a:r>
              <a:rPr lang="en-US" sz="2000" dirty="0" err="1"/>
              <a:t>ưa</a:t>
            </a:r>
            <a:r>
              <a:rPr lang="en-US" sz="2000" dirty="0"/>
              <a:t> acid </a:t>
            </a:r>
            <a:r>
              <a:rPr lang="en-US" sz="2000" dirty="0" err="1"/>
              <a:t>tăng</a:t>
            </a:r>
            <a:r>
              <a:rPr lang="en-US" sz="2000" dirty="0"/>
              <a:t> : 10.2% ( </a:t>
            </a:r>
            <a:r>
              <a:rPr lang="en-US" sz="2000" dirty="0" err="1"/>
              <a:t>bình</a:t>
            </a:r>
            <a:r>
              <a:rPr lang="en-US" sz="2000" dirty="0"/>
              <a:t> </a:t>
            </a:r>
            <a:r>
              <a:rPr lang="en-US" sz="2000" dirty="0" err="1"/>
              <a:t>thường</a:t>
            </a:r>
            <a:r>
              <a:rPr lang="en-US" sz="2000" dirty="0"/>
              <a:t> &lt;8%)</a:t>
            </a:r>
          </a:p>
          <a:p>
            <a:r>
              <a:rPr lang="en-US" sz="2000" dirty="0"/>
              <a:t>- </a:t>
            </a:r>
            <a:r>
              <a:rPr lang="en-US" sz="2000" dirty="0" err="1"/>
              <a:t>Sinh</a:t>
            </a:r>
            <a:r>
              <a:rPr lang="en-US" sz="2000" dirty="0"/>
              <a:t> </a:t>
            </a:r>
            <a:r>
              <a:rPr lang="en-US" sz="2000" dirty="0" err="1"/>
              <a:t>hoá</a:t>
            </a:r>
            <a:r>
              <a:rPr lang="en-US" sz="2000" dirty="0"/>
              <a:t> </a:t>
            </a:r>
            <a:r>
              <a:rPr lang="en-US" sz="2000" dirty="0" err="1"/>
              <a:t>máu</a:t>
            </a:r>
            <a:r>
              <a:rPr lang="en-US" sz="2000" dirty="0"/>
              <a:t> : </a:t>
            </a:r>
            <a:r>
              <a:rPr lang="en-US" sz="2000" dirty="0" err="1"/>
              <a:t>bình</a:t>
            </a:r>
            <a:r>
              <a:rPr lang="en-US" sz="2000" dirty="0"/>
              <a:t> </a:t>
            </a:r>
            <a:r>
              <a:rPr lang="en-US" sz="2000" dirty="0" err="1"/>
              <a:t>thường</a:t>
            </a:r>
            <a:endParaRPr lang="en-US" sz="2000" dirty="0"/>
          </a:p>
          <a:p>
            <a:r>
              <a:rPr lang="en-US" sz="2000" dirty="0"/>
              <a:t>- </a:t>
            </a:r>
            <a:r>
              <a:rPr lang="en-US" sz="2000" dirty="0" err="1"/>
              <a:t>Siêu</a:t>
            </a:r>
            <a:r>
              <a:rPr lang="en-US" sz="2000" dirty="0"/>
              <a:t> </a:t>
            </a:r>
            <a:r>
              <a:rPr lang="en-US" sz="2000" dirty="0" err="1"/>
              <a:t>âm</a:t>
            </a:r>
            <a:r>
              <a:rPr lang="en-US" sz="2000" dirty="0"/>
              <a:t> ổ </a:t>
            </a:r>
            <a:r>
              <a:rPr lang="en-US" sz="2000" dirty="0" err="1"/>
              <a:t>bụng</a:t>
            </a:r>
            <a:r>
              <a:rPr lang="en-US" sz="2000" dirty="0"/>
              <a:t>: </a:t>
            </a:r>
            <a:r>
              <a:rPr lang="en-US" sz="2000" dirty="0" err="1"/>
              <a:t>Nhu</a:t>
            </a:r>
            <a:r>
              <a:rPr lang="en-US" sz="2000" dirty="0"/>
              <a:t> </a:t>
            </a:r>
            <a:r>
              <a:rPr lang="en-US" sz="2000" dirty="0" err="1"/>
              <a:t>mô</a:t>
            </a:r>
            <a:r>
              <a:rPr lang="en-US" sz="2000" dirty="0"/>
              <a:t> </a:t>
            </a:r>
            <a:r>
              <a:rPr lang="en-US" sz="2000" dirty="0" err="1"/>
              <a:t>gan</a:t>
            </a:r>
            <a:r>
              <a:rPr lang="en-US" sz="2000" dirty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/>
              <a:t>khối</a:t>
            </a:r>
            <a:r>
              <a:rPr lang="en-US" sz="2000" dirty="0"/>
              <a:t> </a:t>
            </a:r>
            <a:r>
              <a:rPr lang="en-US" sz="2000" dirty="0" err="1"/>
              <a:t>hỗn</a:t>
            </a:r>
            <a:r>
              <a:rPr lang="en-US" sz="2000" dirty="0"/>
              <a:t> </a:t>
            </a:r>
            <a:r>
              <a:rPr lang="en-US" sz="2000" dirty="0" err="1"/>
              <a:t>hợp</a:t>
            </a:r>
            <a:r>
              <a:rPr lang="en-US" sz="2000" dirty="0"/>
              <a:t> </a:t>
            </a:r>
            <a:r>
              <a:rPr lang="en-US" sz="2000" dirty="0" err="1"/>
              <a:t>âm</a:t>
            </a:r>
            <a:r>
              <a:rPr lang="en-US" sz="2000" dirty="0"/>
              <a:t> KT~38 x 34 mm </a:t>
            </a:r>
            <a:r>
              <a:rPr lang="en-US" sz="2000" dirty="0" err="1"/>
              <a:t>bên</a:t>
            </a:r>
            <a:r>
              <a:rPr lang="en-US" sz="2000" dirty="0"/>
              <a:t> </a:t>
            </a:r>
            <a:r>
              <a:rPr lang="en-US" sz="2000" dirty="0" err="1"/>
              <a:t>trong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nhiều</a:t>
            </a:r>
            <a:r>
              <a:rPr lang="en-US" sz="2000" dirty="0"/>
              <a:t> </a:t>
            </a:r>
            <a:r>
              <a:rPr lang="en-US" sz="2000" dirty="0" err="1"/>
              <a:t>cấu</a:t>
            </a:r>
            <a:r>
              <a:rPr lang="en-US" sz="2000" dirty="0"/>
              <a:t> </a:t>
            </a:r>
            <a:r>
              <a:rPr lang="en-US" sz="2000" dirty="0" err="1"/>
              <a:t>trúc</a:t>
            </a:r>
            <a:r>
              <a:rPr lang="en-US" sz="2000" dirty="0"/>
              <a:t> </a:t>
            </a:r>
            <a:r>
              <a:rPr lang="en-US" sz="2000" dirty="0" err="1"/>
              <a:t>dạng</a:t>
            </a:r>
            <a:r>
              <a:rPr lang="en-US" sz="2000" dirty="0"/>
              <a:t> </a:t>
            </a:r>
            <a:r>
              <a:rPr lang="en-US" sz="2000" dirty="0" err="1"/>
              <a:t>nang</a:t>
            </a:r>
            <a:r>
              <a:rPr lang="en-US" sz="2000" dirty="0"/>
              <a:t> </a:t>
            </a:r>
            <a:r>
              <a:rPr lang="en-US" sz="2000" dirty="0" err="1"/>
              <a:t>nhỏ</a:t>
            </a:r>
            <a:r>
              <a:rPr lang="en-US" sz="2000" dirty="0"/>
              <a:t>. Theo </a:t>
            </a:r>
            <a:r>
              <a:rPr lang="en-US" sz="2000" dirty="0" err="1"/>
              <a:t>dõi</a:t>
            </a:r>
            <a:r>
              <a:rPr lang="en-US" sz="2000" dirty="0"/>
              <a:t> </a:t>
            </a:r>
            <a:r>
              <a:rPr lang="en-US" sz="2000" dirty="0" err="1"/>
              <a:t>áp</a:t>
            </a:r>
            <a:r>
              <a:rPr lang="en-US" sz="2000" dirty="0"/>
              <a:t> </a:t>
            </a:r>
            <a:r>
              <a:rPr lang="en-US" sz="2000" dirty="0" err="1"/>
              <a:t>xe</a:t>
            </a:r>
            <a:r>
              <a:rPr lang="en-US" sz="2000" dirty="0"/>
              <a:t> </a:t>
            </a:r>
            <a:r>
              <a:rPr lang="en-US" sz="2000" dirty="0" err="1"/>
              <a:t>gan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37338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6. </a:t>
            </a:r>
            <a:r>
              <a:rPr lang="en-US" sz="2000" b="1" dirty="0" err="1"/>
              <a:t>Chẩn</a:t>
            </a:r>
            <a:r>
              <a:rPr lang="en-US" sz="2000" b="1" dirty="0"/>
              <a:t> </a:t>
            </a:r>
            <a:r>
              <a:rPr lang="en-US" sz="2000" b="1" dirty="0" err="1"/>
              <a:t>đoán</a:t>
            </a:r>
            <a:r>
              <a:rPr lang="en-US" sz="2000" b="1" dirty="0"/>
              <a:t> </a:t>
            </a:r>
            <a:r>
              <a:rPr lang="en-US" sz="2000" b="1" dirty="0" err="1"/>
              <a:t>vào</a:t>
            </a:r>
            <a:r>
              <a:rPr lang="en-US" sz="2000" b="1" dirty="0"/>
              <a:t> </a:t>
            </a:r>
            <a:r>
              <a:rPr lang="en-US" sz="2000" b="1" dirty="0" err="1"/>
              <a:t>viện</a:t>
            </a:r>
            <a:r>
              <a:rPr lang="en-US" sz="2000" b="1" dirty="0"/>
              <a:t>: Theo </a:t>
            </a:r>
            <a:r>
              <a:rPr lang="en-US" sz="2000" b="1" dirty="0" err="1"/>
              <a:t>dõi</a:t>
            </a:r>
            <a:r>
              <a:rPr lang="en-US" sz="2000" b="1" dirty="0"/>
              <a:t> </a:t>
            </a:r>
            <a:r>
              <a:rPr lang="en-US" sz="2000" b="1" dirty="0" err="1"/>
              <a:t>áp</a:t>
            </a:r>
            <a:r>
              <a:rPr lang="en-US" sz="2000" b="1" dirty="0"/>
              <a:t> </a:t>
            </a:r>
            <a:r>
              <a:rPr lang="en-US" sz="2000" b="1" dirty="0" err="1"/>
              <a:t>xe</a:t>
            </a:r>
            <a:r>
              <a:rPr lang="en-US" sz="2000" b="1" dirty="0"/>
              <a:t> </a:t>
            </a:r>
            <a:r>
              <a:rPr lang="en-US" sz="2000" b="1" dirty="0" err="1"/>
              <a:t>gan</a:t>
            </a:r>
            <a:r>
              <a:rPr lang="en-US" sz="2000" b="1" dirty="0"/>
              <a:t> / </a:t>
            </a:r>
            <a:r>
              <a:rPr lang="en-US" sz="2000" b="1" dirty="0" err="1"/>
              <a:t>viêm</a:t>
            </a:r>
            <a:r>
              <a:rPr lang="en-US" sz="2000" b="1" dirty="0"/>
              <a:t> </a:t>
            </a:r>
            <a:r>
              <a:rPr lang="en-US" sz="2000" b="1" dirty="0" err="1"/>
              <a:t>dạ</a:t>
            </a:r>
            <a:r>
              <a:rPr lang="en-US" sz="2000" b="1" dirty="0"/>
              <a:t> </a:t>
            </a:r>
            <a:r>
              <a:rPr lang="en-US" sz="2000" b="1" dirty="0" err="1"/>
              <a:t>dày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741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075466"/>
              </p:ext>
            </p:extLst>
          </p:nvPr>
        </p:nvGraphicFramePr>
        <p:xfrm>
          <a:off x="304800" y="1371600"/>
          <a:ext cx="8610600" cy="487589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42193"/>
                <a:gridCol w="2920207"/>
                <a:gridCol w="1905000"/>
                <a:gridCol w="1447800"/>
                <a:gridCol w="1295400"/>
              </a:tblGrid>
              <a:tr h="22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Ngày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Triệu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chứng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Chẩn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đoán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Điều trị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Đáp ứng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</a:tr>
              <a:tr h="20366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Vào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viện</a:t>
                      </a:r>
                      <a:r>
                        <a:rPr lang="en-US" sz="1800" dirty="0">
                          <a:effectLst/>
                        </a:rPr>
                        <a:t> (7/7/2024)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Đau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bụng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thượng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vị</a:t>
                      </a:r>
                      <a:r>
                        <a:rPr lang="en-US" sz="1800" dirty="0">
                          <a:effectLst/>
                        </a:rPr>
                        <a:t> , </a:t>
                      </a:r>
                      <a:r>
                        <a:rPr lang="en-US" sz="1800" dirty="0" err="1">
                          <a:effectLst/>
                        </a:rPr>
                        <a:t>hạ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sườn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phải</a:t>
                      </a:r>
                      <a:r>
                        <a:rPr lang="en-US" sz="1800" dirty="0">
                          <a:effectLst/>
                        </a:rPr>
                        <a:t> + </a:t>
                      </a:r>
                      <a:r>
                        <a:rPr lang="en-US" sz="1800" dirty="0" err="1">
                          <a:effectLst/>
                        </a:rPr>
                        <a:t>chán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ăn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Siêu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âm</a:t>
                      </a:r>
                      <a:r>
                        <a:rPr lang="en-US" sz="1800" dirty="0">
                          <a:effectLst/>
                        </a:rPr>
                        <a:t>: </a:t>
                      </a:r>
                      <a:r>
                        <a:rPr lang="en-US" sz="1800" dirty="0" err="1">
                          <a:effectLst/>
                        </a:rPr>
                        <a:t>khối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hỗn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hợp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âm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trái</a:t>
                      </a:r>
                      <a:r>
                        <a:rPr lang="en-US" sz="1800" dirty="0">
                          <a:effectLst/>
                        </a:rPr>
                        <a:t> KT ~ 38 x 34 mm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BC: 8.46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BC </a:t>
                      </a:r>
                      <a:r>
                        <a:rPr lang="en-US" sz="1800" dirty="0" err="1">
                          <a:effectLst/>
                        </a:rPr>
                        <a:t>ưa</a:t>
                      </a:r>
                      <a:r>
                        <a:rPr lang="en-US" sz="1800" dirty="0">
                          <a:effectLst/>
                        </a:rPr>
                        <a:t> acid: 10,2% (&lt;8%)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Theo </a:t>
                      </a:r>
                      <a:r>
                        <a:rPr lang="en-US" sz="1800" dirty="0" err="1">
                          <a:effectLst/>
                        </a:rPr>
                        <a:t>dõi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áp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xe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gan</a:t>
                      </a:r>
                      <a:r>
                        <a:rPr lang="en-US" sz="1800" dirty="0">
                          <a:effectLst/>
                        </a:rPr>
                        <a:t>/ </a:t>
                      </a:r>
                      <a:r>
                        <a:rPr lang="en-US" sz="1800" dirty="0" err="1">
                          <a:effectLst/>
                        </a:rPr>
                        <a:t>viêm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dạ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dày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=&gt;</a:t>
                      </a:r>
                      <a:r>
                        <a:rPr lang="en-US" sz="1800" dirty="0" err="1">
                          <a:effectLst/>
                        </a:rPr>
                        <a:t>Đề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nghị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xét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nghiệm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tìm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kháng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thể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sán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lá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- PPI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Lâm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sàng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không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cải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thiện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</a:tr>
              <a:tr h="1408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8/7/2024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Đau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 smtClean="0">
                          <a:effectLst/>
                        </a:rPr>
                        <a:t>bụng</a:t>
                      </a:r>
                      <a:r>
                        <a:rPr lang="en-US" sz="1800" dirty="0" smtClean="0">
                          <a:effectLst/>
                        </a:rPr>
                        <a:t> + </a:t>
                      </a:r>
                      <a:r>
                        <a:rPr lang="en-US" sz="1800" dirty="0" err="1">
                          <a:effectLst/>
                        </a:rPr>
                        <a:t>sốt</a:t>
                      </a:r>
                      <a:r>
                        <a:rPr lang="en-US" sz="1800" dirty="0">
                          <a:effectLst/>
                        </a:rPr>
                        <a:t> 38 -38,5C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CLVT: </a:t>
                      </a:r>
                      <a:r>
                        <a:rPr lang="en-US" sz="1800" dirty="0" err="1">
                          <a:effectLst/>
                        </a:rPr>
                        <a:t>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rải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rác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có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nhiều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đám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tỉ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trọng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đám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lớn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nhất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kích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thước</a:t>
                      </a:r>
                      <a:r>
                        <a:rPr lang="en-US" sz="1800" dirty="0">
                          <a:effectLst/>
                        </a:rPr>
                        <a:t> ~47 x45mm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- PPI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-</a:t>
                      </a:r>
                      <a:r>
                        <a:rPr lang="en-US" sz="1800" dirty="0" err="1" smtClean="0">
                          <a:effectLst/>
                        </a:rPr>
                        <a:t>Metronidazol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1g/ </a:t>
                      </a:r>
                      <a:r>
                        <a:rPr lang="en-US" sz="1800" dirty="0" err="1">
                          <a:effectLst/>
                        </a:rPr>
                        <a:t>ngày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-</a:t>
                      </a:r>
                      <a:r>
                        <a:rPr lang="en-US" sz="1800" dirty="0" err="1" smtClean="0">
                          <a:effectLst/>
                        </a:rPr>
                        <a:t>Cefopefast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4g/</a:t>
                      </a:r>
                      <a:r>
                        <a:rPr lang="en-US" sz="1800" dirty="0" err="1">
                          <a:effectLst/>
                        </a:rPr>
                        <a:t>ngày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Còn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đau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còn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sốt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</a:tr>
              <a:tr h="678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9-10/7/2024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Đau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bụng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Giảm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dần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Tiếp tục PPI + KS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Còn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bụng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1701" y="490414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err="1"/>
              <a:t>Quá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trình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theo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dõi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điều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trị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tại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khoa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69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554497"/>
              </p:ext>
            </p:extLst>
          </p:nvPr>
        </p:nvGraphicFramePr>
        <p:xfrm>
          <a:off x="381000" y="762000"/>
          <a:ext cx="8534400" cy="46736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14400"/>
                <a:gridCol w="2895600"/>
                <a:gridCol w="914400"/>
                <a:gridCol w="1676400"/>
                <a:gridCol w="2133600"/>
              </a:tblGrid>
              <a:tr h="1064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11/7/2024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Bệnh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nhân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Không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đỡ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bụng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PPI + KS + ( </a:t>
                      </a:r>
                      <a:r>
                        <a:rPr lang="en-US" sz="1800" dirty="0" err="1">
                          <a:effectLst/>
                        </a:rPr>
                        <a:t>Atropin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dimedrol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Bệnh nhân không đỡ đau bụng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</a:tr>
              <a:tr h="1064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12/7/2024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Đau bụng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Kết quả xét nghiện sán:  sán lá gan lớn dương tính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 PPI + KS +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</a:t>
                      </a:r>
                      <a:r>
                        <a:rPr lang="en-US" sz="1800" dirty="0" err="1">
                          <a:effectLst/>
                        </a:rPr>
                        <a:t>Triclabendazole</a:t>
                      </a:r>
                      <a:r>
                        <a:rPr lang="en-US" sz="1800" dirty="0">
                          <a:effectLst/>
                        </a:rPr>
                        <a:t> 250mg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Bệnh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nhân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đỡ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bụng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</a:tr>
              <a:tr h="798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13/7/2024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Không đau bụng, ăn uống tốt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</a:t>
                      </a:r>
                      <a:r>
                        <a:rPr lang="en-US" sz="1800" dirty="0" err="1">
                          <a:effectLst/>
                        </a:rPr>
                        <a:t>Triclabendazole</a:t>
                      </a:r>
                      <a:r>
                        <a:rPr lang="en-US" sz="1800" dirty="0">
                          <a:effectLst/>
                        </a:rPr>
                        <a:t> 250mg x 2v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PPI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</a:tr>
              <a:tr h="1597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14/7/2024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Không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bụng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Xét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nghiệm</a:t>
                      </a:r>
                      <a:r>
                        <a:rPr lang="en-US" sz="1800" dirty="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BC </a:t>
                      </a:r>
                      <a:r>
                        <a:rPr lang="en-US" sz="1800" dirty="0" err="1">
                          <a:effectLst/>
                        </a:rPr>
                        <a:t>ưa</a:t>
                      </a:r>
                      <a:r>
                        <a:rPr lang="en-US" sz="1800" dirty="0">
                          <a:effectLst/>
                        </a:rPr>
                        <a:t> acid: 4.3% (&lt;8%)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Men </a:t>
                      </a:r>
                      <a:r>
                        <a:rPr lang="en-US" sz="1800" dirty="0" err="1">
                          <a:effectLst/>
                        </a:rPr>
                        <a:t>gan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chức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năng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thận</a:t>
                      </a:r>
                      <a:r>
                        <a:rPr lang="en-US" sz="1800" dirty="0">
                          <a:effectLst/>
                        </a:rPr>
                        <a:t> : </a:t>
                      </a:r>
                      <a:r>
                        <a:rPr lang="en-US" sz="1800" dirty="0" err="1">
                          <a:effectLst/>
                        </a:rPr>
                        <a:t>bình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 smtClean="0">
                          <a:effectLst/>
                        </a:rPr>
                        <a:t>thường</a:t>
                      </a:r>
                      <a:endParaRPr lang="en-US" sz="1800" dirty="0">
                        <a:effectLst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PPI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Ra </a:t>
                      </a:r>
                      <a:r>
                        <a:rPr lang="en-US" sz="1800" dirty="0" err="1">
                          <a:effectLst/>
                        </a:rPr>
                        <a:t>viện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Hẹn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tái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khám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1" marR="6511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77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z5677783859953_af450d4dfc5090f3e01ec99e4224639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4495800" cy="519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z5678148688142_dc19e680bbd903800e3d0e244f659f7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" y="76200"/>
            <a:ext cx="4283571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491318" y="1447800"/>
            <a:ext cx="0" cy="30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600" y="58674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Hình</a:t>
            </a:r>
            <a:r>
              <a:rPr lang="en-US" sz="2000" dirty="0" smtClean="0"/>
              <a:t> </a:t>
            </a:r>
            <a:r>
              <a:rPr lang="en-US" sz="2000" dirty="0" err="1" smtClean="0"/>
              <a:t>ảnh</a:t>
            </a:r>
            <a:r>
              <a:rPr lang="en-US" sz="2000" dirty="0" smtClean="0"/>
              <a:t> CLVT ổ </a:t>
            </a:r>
            <a:r>
              <a:rPr lang="en-US" sz="2000" dirty="0" err="1" smtClean="0"/>
              <a:t>bụng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BN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773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z5679077050275_4e8e0c409a6791bbb1f5eedb45f8d8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0494"/>
            <a:ext cx="7162800" cy="585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08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0668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Tài</a:t>
            </a:r>
            <a:r>
              <a:rPr lang="en-US" sz="3200" dirty="0" smtClean="0"/>
              <a:t> </a:t>
            </a:r>
            <a:r>
              <a:rPr lang="en-US" sz="3200" dirty="0" err="1" smtClean="0"/>
              <a:t>liệu</a:t>
            </a:r>
            <a:r>
              <a:rPr lang="en-US" sz="3200" dirty="0" smtClean="0"/>
              <a:t> </a:t>
            </a:r>
            <a:r>
              <a:rPr lang="en-US" sz="3200" dirty="0" err="1" smtClean="0"/>
              <a:t>tham</a:t>
            </a:r>
            <a:r>
              <a:rPr lang="en-US" sz="3200" dirty="0" smtClean="0"/>
              <a:t> </a:t>
            </a:r>
            <a:r>
              <a:rPr lang="en-US" sz="3200" dirty="0" err="1" smtClean="0"/>
              <a:t>khảo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1913300"/>
            <a:ext cx="79248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1.Hướng </a:t>
            </a:r>
            <a:r>
              <a:rPr lang="en-US" sz="2000" dirty="0" err="1" smtClean="0"/>
              <a:t>dẫn</a:t>
            </a:r>
            <a:r>
              <a:rPr lang="en-US" sz="2000" dirty="0" smtClean="0"/>
              <a:t> </a:t>
            </a:r>
            <a:r>
              <a:rPr lang="en-US" sz="2000" dirty="0" err="1" smtClean="0"/>
              <a:t>chẩn</a:t>
            </a:r>
            <a:r>
              <a:rPr lang="en-US" sz="2000" dirty="0" smtClean="0"/>
              <a:t> </a:t>
            </a:r>
            <a:r>
              <a:rPr lang="en-US" sz="2000" dirty="0" err="1" smtClean="0"/>
              <a:t>đoán</a:t>
            </a:r>
            <a:r>
              <a:rPr lang="en-US" sz="2000" dirty="0" smtClean="0"/>
              <a:t> </a:t>
            </a:r>
            <a:r>
              <a:rPr lang="en-US" sz="2000" dirty="0" err="1" smtClean="0"/>
              <a:t>điều</a:t>
            </a:r>
            <a:r>
              <a:rPr lang="en-US" sz="2000" dirty="0" smtClean="0"/>
              <a:t> </a:t>
            </a:r>
            <a:r>
              <a:rPr lang="en-US" sz="2000" dirty="0" err="1" smtClean="0"/>
              <a:t>trị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phòng</a:t>
            </a:r>
            <a:r>
              <a:rPr lang="en-US" sz="2000" dirty="0" smtClean="0"/>
              <a:t> </a:t>
            </a:r>
            <a:r>
              <a:rPr lang="en-US" sz="2000" dirty="0" err="1" smtClean="0"/>
              <a:t>bệnh</a:t>
            </a:r>
            <a:r>
              <a:rPr lang="en-US" sz="2000" dirty="0" smtClean="0"/>
              <a:t> </a:t>
            </a:r>
            <a:r>
              <a:rPr lang="en-US" sz="2000" dirty="0" err="1" smtClean="0"/>
              <a:t>sán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</a:t>
            </a:r>
            <a:r>
              <a:rPr lang="en-US" sz="2000" dirty="0" err="1" smtClean="0"/>
              <a:t>năm</a:t>
            </a:r>
            <a:r>
              <a:rPr lang="en-US" sz="2000" dirty="0" smtClean="0"/>
              <a:t> 2022 - </a:t>
            </a:r>
            <a:r>
              <a:rPr lang="en-US" sz="2000" dirty="0" err="1" smtClean="0"/>
              <a:t>bộ</a:t>
            </a:r>
            <a:r>
              <a:rPr lang="en-US" sz="2000" dirty="0" smtClean="0"/>
              <a:t> y </a:t>
            </a:r>
            <a:r>
              <a:rPr lang="en-US" sz="2000" dirty="0" err="1" smtClean="0"/>
              <a:t>tế</a:t>
            </a:r>
            <a:r>
              <a:rPr lang="en-US" sz="2000" dirty="0" smtClean="0"/>
              <a:t> (</a:t>
            </a:r>
            <a:r>
              <a:rPr lang="en-US" sz="2000" dirty="0" smtClean="0">
                <a:hlinkClick r:id="rId2"/>
              </a:rPr>
              <a:t>https://luatvietnam.vn/y-te/quyet-dinh-1203-qd-byt-221143-d1.html</a:t>
            </a:r>
            <a:r>
              <a:rPr lang="en-US" dirty="0" smtClean="0"/>
              <a:t>)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Hướng</a:t>
            </a:r>
            <a:r>
              <a:rPr lang="en-US" dirty="0" smtClean="0"/>
              <a:t> </a:t>
            </a:r>
            <a:r>
              <a:rPr lang="en-US" dirty="0" err="1" smtClean="0"/>
              <a:t>dẫn</a:t>
            </a:r>
            <a:r>
              <a:rPr lang="en-US" dirty="0" smtClean="0"/>
              <a:t> </a:t>
            </a:r>
            <a:r>
              <a:rPr lang="en-US" dirty="0" err="1" smtClean="0"/>
              <a:t>chẩn</a:t>
            </a:r>
            <a:r>
              <a:rPr lang="en-US" dirty="0" smtClean="0"/>
              <a:t> </a:t>
            </a:r>
            <a:r>
              <a:rPr lang="en-US" dirty="0" err="1" smtClean="0"/>
              <a:t>đoán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sán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r>
              <a:rPr lang="en-US" dirty="0" smtClean="0"/>
              <a:t> </a:t>
            </a:r>
            <a:r>
              <a:rPr lang="en-US" dirty="0" err="1" smtClean="0"/>
              <a:t>lớn</a:t>
            </a:r>
            <a:r>
              <a:rPr lang="en-US" dirty="0" smtClean="0"/>
              <a:t> ở </a:t>
            </a:r>
            <a:r>
              <a:rPr lang="en-US" dirty="0" err="1" smtClean="0"/>
              <a:t>người</a:t>
            </a:r>
            <a:r>
              <a:rPr lang="en-US" dirty="0" smtClean="0"/>
              <a:t> –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viện</a:t>
            </a:r>
            <a:r>
              <a:rPr lang="en-US" dirty="0" smtClean="0"/>
              <a:t> </a:t>
            </a:r>
            <a:r>
              <a:rPr lang="en-US" dirty="0" err="1" smtClean="0"/>
              <a:t>nhiệt</a:t>
            </a:r>
            <a:r>
              <a:rPr lang="en-US" dirty="0" smtClean="0"/>
              <a:t> </a:t>
            </a:r>
            <a:r>
              <a:rPr lang="en-US" dirty="0" err="1" smtClean="0"/>
              <a:t>đới</a:t>
            </a:r>
            <a:r>
              <a:rPr lang="en-US" dirty="0" smtClean="0"/>
              <a:t> </a:t>
            </a:r>
            <a:r>
              <a:rPr lang="en-US" dirty="0" err="1" smtClean="0"/>
              <a:t>trung</a:t>
            </a:r>
            <a:r>
              <a:rPr lang="en-US" dirty="0" smtClean="0"/>
              <a:t> </a:t>
            </a:r>
            <a:r>
              <a:rPr lang="en-US" dirty="0" err="1" smtClean="0"/>
              <a:t>ương</a:t>
            </a:r>
            <a:r>
              <a:rPr lang="en-US" dirty="0" smtClean="0"/>
              <a:t> (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benhnhietdoi.vn/tin-tuc/chi-tiet/huong-dan-chan-doan-va-dieu-tri-benh-san-la-gan-lon-o-nguoi/785</a:t>
            </a:r>
            <a:r>
              <a:rPr lang="en-US" dirty="0" smtClean="0"/>
              <a:t>)</a:t>
            </a:r>
          </a:p>
          <a:p>
            <a:r>
              <a:rPr lang="en-US" dirty="0" smtClean="0"/>
              <a:t>3.bệnh </a:t>
            </a:r>
            <a:r>
              <a:rPr lang="en-US" dirty="0" err="1" smtClean="0"/>
              <a:t>sán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r>
              <a:rPr lang="en-US" dirty="0" smtClean="0"/>
              <a:t> </a:t>
            </a:r>
            <a:r>
              <a:rPr lang="en-US" dirty="0" err="1" smtClean="0"/>
              <a:t>nhỏ</a:t>
            </a:r>
            <a:r>
              <a:rPr lang="en-US" dirty="0" smtClean="0"/>
              <a:t> -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viện</a:t>
            </a:r>
            <a:r>
              <a:rPr lang="en-US" dirty="0" smtClean="0"/>
              <a:t> </a:t>
            </a:r>
            <a:r>
              <a:rPr lang="en-US" dirty="0" err="1" smtClean="0"/>
              <a:t>nhiệt</a:t>
            </a:r>
            <a:r>
              <a:rPr lang="en-US" dirty="0" smtClean="0"/>
              <a:t> </a:t>
            </a:r>
            <a:r>
              <a:rPr lang="en-US" dirty="0" err="1" smtClean="0"/>
              <a:t>đới</a:t>
            </a:r>
            <a:r>
              <a:rPr lang="en-US" dirty="0"/>
              <a:t> </a:t>
            </a:r>
            <a:r>
              <a:rPr lang="en-US" dirty="0" err="1" smtClean="0"/>
              <a:t>trung</a:t>
            </a:r>
            <a:r>
              <a:rPr lang="en-US" dirty="0" smtClean="0"/>
              <a:t> </a:t>
            </a:r>
            <a:r>
              <a:rPr lang="en-US" dirty="0" err="1" smtClean="0"/>
              <a:t>ương</a:t>
            </a:r>
            <a:r>
              <a:rPr lang="en-US" dirty="0" smtClean="0"/>
              <a:t>(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://emed.bvbnd.vn/wiki/phac-do/phac-do-dieu-tri-ngoai-tru/benh-san-la-gan-nh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5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874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382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1522</Words>
  <Application>Microsoft Office PowerPoint</Application>
  <PresentationFormat>On-screen Show (4:3)</PresentationFormat>
  <Paragraphs>206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141</cp:revision>
  <dcterms:created xsi:type="dcterms:W3CDTF">2024-07-26T12:20:25Z</dcterms:created>
  <dcterms:modified xsi:type="dcterms:W3CDTF">2024-07-29T10:06:09Z</dcterms:modified>
</cp:coreProperties>
</file>